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a" ContentType="audio/x-ms-wma"/>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2"/>
  </p:notesMasterIdLst>
  <p:handoutMasterIdLst>
    <p:handoutMasterId r:id="rId23"/>
  </p:handoutMasterIdLst>
  <p:sldIdLst>
    <p:sldId id="1016" r:id="rId2"/>
    <p:sldId id="980" r:id="rId3"/>
    <p:sldId id="981" r:id="rId4"/>
    <p:sldId id="983" r:id="rId5"/>
    <p:sldId id="984" r:id="rId6"/>
    <p:sldId id="986" r:id="rId7"/>
    <p:sldId id="987" r:id="rId8"/>
    <p:sldId id="988" r:id="rId9"/>
    <p:sldId id="989" r:id="rId10"/>
    <p:sldId id="990" r:id="rId11"/>
    <p:sldId id="991" r:id="rId12"/>
    <p:sldId id="1006" r:id="rId13"/>
    <p:sldId id="996" r:id="rId14"/>
    <p:sldId id="997" r:id="rId15"/>
    <p:sldId id="1000" r:id="rId16"/>
    <p:sldId id="995" r:id="rId17"/>
    <p:sldId id="998" r:id="rId18"/>
    <p:sldId id="999" r:id="rId19"/>
    <p:sldId id="1007" r:id="rId20"/>
    <p:sldId id="951" r:id="rId21"/>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charset="0"/>
        <a:ea typeface="+mn-ea"/>
        <a:cs typeface="+mn-cs"/>
      </a:defRPr>
    </a:lvl1pPr>
    <a:lvl2pPr marL="457200" algn="l" rtl="0" fontAlgn="base">
      <a:spcBef>
        <a:spcPct val="0"/>
      </a:spcBef>
      <a:spcAft>
        <a:spcPct val="0"/>
      </a:spcAft>
      <a:defRPr sz="2400" kern="1200">
        <a:solidFill>
          <a:schemeClr val="tx1"/>
        </a:solidFill>
        <a:latin typeface="Times" charset="0"/>
        <a:ea typeface="+mn-ea"/>
        <a:cs typeface="+mn-cs"/>
      </a:defRPr>
    </a:lvl2pPr>
    <a:lvl3pPr marL="914400" algn="l" rtl="0" fontAlgn="base">
      <a:spcBef>
        <a:spcPct val="0"/>
      </a:spcBef>
      <a:spcAft>
        <a:spcPct val="0"/>
      </a:spcAft>
      <a:defRPr sz="2400" kern="1200">
        <a:solidFill>
          <a:schemeClr val="tx1"/>
        </a:solidFill>
        <a:latin typeface="Times" charset="0"/>
        <a:ea typeface="+mn-ea"/>
        <a:cs typeface="+mn-cs"/>
      </a:defRPr>
    </a:lvl3pPr>
    <a:lvl4pPr marL="1371600" algn="l" rtl="0" fontAlgn="base">
      <a:spcBef>
        <a:spcPct val="0"/>
      </a:spcBef>
      <a:spcAft>
        <a:spcPct val="0"/>
      </a:spcAft>
      <a:defRPr sz="2400" kern="1200">
        <a:solidFill>
          <a:schemeClr val="tx1"/>
        </a:solidFill>
        <a:latin typeface="Times" charset="0"/>
        <a:ea typeface="+mn-ea"/>
        <a:cs typeface="+mn-cs"/>
      </a:defRPr>
    </a:lvl4pPr>
    <a:lvl5pPr marL="1828800" algn="l" rtl="0" fontAlgn="base">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E7C"/>
    <a:srgbClr val="990000"/>
    <a:srgbClr val="660033"/>
    <a:srgbClr val="006600"/>
    <a:srgbClr val="F4ED6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65" autoAdjust="0"/>
    <p:restoredTop sz="94584" autoAdjust="0"/>
  </p:normalViewPr>
  <p:slideViewPr>
    <p:cSldViewPr>
      <p:cViewPr>
        <p:scale>
          <a:sx n="80" d="100"/>
          <a:sy n="80" d="100"/>
        </p:scale>
        <p:origin x="-128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378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275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173371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43000" y="685800"/>
            <a:ext cx="4572000" cy="3429000"/>
          </a:xfrm>
          <a:ln/>
        </p:spPr>
      </p:sp>
      <p:sp>
        <p:nvSpPr>
          <p:cNvPr id="189443" name="Rectangle 3"/>
          <p:cNvSpPr>
            <a:spLocks noGrp="1" noChangeArrowheads="1"/>
          </p:cNvSpPr>
          <p:nvPr>
            <p:ph type="body" idx="1"/>
          </p:nvPr>
        </p:nvSpPr>
        <p:spPr>
          <a:xfrm>
            <a:off x="685800" y="4344025"/>
            <a:ext cx="5486400" cy="4114488"/>
          </a:xfrm>
        </p:spPr>
        <p:txBody>
          <a:bodyPr/>
          <a:lstStyle/>
          <a:p>
            <a:endParaRPr lang="en-US" dirty="0"/>
          </a:p>
        </p:txBody>
      </p:sp>
    </p:spTree>
    <p:extLst>
      <p:ext uri="{BB962C8B-B14F-4D97-AF65-F5344CB8AC3E}">
        <p14:creationId xmlns:p14="http://schemas.microsoft.com/office/powerpoint/2010/main" val="211974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150938" y="692150"/>
            <a:ext cx="4556125" cy="3416300"/>
          </a:xfrm>
          <a:ln/>
        </p:spPr>
      </p:sp>
      <p:sp>
        <p:nvSpPr>
          <p:cNvPr id="217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6408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5612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340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29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95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429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2286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95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429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429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29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bwMode="auto">
          <a:xfrm>
            <a:off x="762000" y="228600"/>
            <a:ext cx="7772400" cy="762000"/>
          </a:xfrm>
          <a:prstGeom prst="rect">
            <a:avLst/>
          </a:prstGeom>
          <a:gradFill rotWithShape="0">
            <a:gsLst>
              <a:gs pos="0">
                <a:srgbClr val="FFFFFF"/>
              </a:gs>
              <a:gs pos="50000">
                <a:srgbClr val="FCFEB9"/>
              </a:gs>
              <a:gs pos="100000">
                <a:srgbClr val="FFFFFF"/>
              </a:gs>
            </a:gsLst>
            <a:lin ang="5400000" scaled="1"/>
          </a:grad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9219" name="Rectangle 1027"/>
          <p:cNvSpPr>
            <a:spLocks noGrp="1" noChangeArrowheads="1"/>
          </p:cNvSpPr>
          <p:nvPr>
            <p:ph type="body" idx="1"/>
          </p:nvPr>
        </p:nvSpPr>
        <p:spPr bwMode="auto">
          <a:xfrm>
            <a:off x="685800" y="12954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4" name="Rectangle 1028"/>
          <p:cNvSpPr>
            <a:spLocks noChangeArrowheads="1"/>
          </p:cNvSpPr>
          <p:nvPr/>
        </p:nvSpPr>
        <p:spPr bwMode="auto">
          <a:xfrm>
            <a:off x="7848600" y="6248400"/>
            <a:ext cx="490518" cy="274434"/>
          </a:xfrm>
          <a:prstGeom prst="rect">
            <a:avLst/>
          </a:prstGeom>
          <a:noFill/>
          <a:ln w="12700">
            <a:noFill/>
            <a:miter lim="800000"/>
            <a:headEnd/>
            <a:tailEnd/>
          </a:ln>
          <a:effectLst/>
        </p:spPr>
        <p:txBody>
          <a:bodyPr wrap="none" lIns="90487" tIns="44450" rIns="90487" bIns="44450">
            <a:spAutoFit/>
          </a:bodyPr>
          <a:lstStyle/>
          <a:p>
            <a:pPr eaLnBrk="0" hangingPunct="0">
              <a:defRPr/>
            </a:pPr>
            <a:r>
              <a:rPr lang="en-US" sz="1200" dirty="0" smtClean="0">
                <a:latin typeface="Times" pitchFamily="18" charset="0"/>
              </a:rPr>
              <a:t>9-</a:t>
            </a:r>
            <a:fld id="{CB689708-B6B5-4CF9-8E78-D15D4F63FC94}" type="slidenum">
              <a:rPr lang="en-US" sz="1200" smtClean="0">
                <a:latin typeface="Times" pitchFamily="18" charset="0"/>
              </a:rPr>
              <a:pPr eaLnBrk="0" hangingPunct="0">
                <a:defRPr/>
              </a:pPr>
              <a:t>‹#›</a:t>
            </a:fld>
            <a:endParaRPr lang="en-US" sz="1200" dirty="0">
              <a:latin typeface="Times"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pitchFamily="18" charset="0"/>
        </a:defRPr>
      </a:lvl2pPr>
      <a:lvl3pPr algn="ctr" rtl="0" eaLnBrk="0" fontAlgn="base" hangingPunct="0">
        <a:spcBef>
          <a:spcPct val="0"/>
        </a:spcBef>
        <a:spcAft>
          <a:spcPct val="0"/>
        </a:spcAft>
        <a:defRPr sz="3600" b="1">
          <a:solidFill>
            <a:schemeClr val="tx2"/>
          </a:solidFill>
          <a:latin typeface="Times" pitchFamily="18" charset="0"/>
        </a:defRPr>
      </a:lvl3pPr>
      <a:lvl4pPr algn="ctr" rtl="0" eaLnBrk="0" fontAlgn="base" hangingPunct="0">
        <a:spcBef>
          <a:spcPct val="0"/>
        </a:spcBef>
        <a:spcAft>
          <a:spcPct val="0"/>
        </a:spcAft>
        <a:defRPr sz="3600" b="1">
          <a:solidFill>
            <a:schemeClr val="tx2"/>
          </a:solidFill>
          <a:latin typeface="Times" pitchFamily="18" charset="0"/>
        </a:defRPr>
      </a:lvl4pPr>
      <a:lvl5pPr algn="ctr" rtl="0" eaLnBrk="0" fontAlgn="base" hangingPunct="0">
        <a:spcBef>
          <a:spcPct val="0"/>
        </a:spcBef>
        <a:spcAft>
          <a:spcPct val="0"/>
        </a:spcAft>
        <a:defRPr sz="3600" b="1">
          <a:solidFill>
            <a:schemeClr val="tx2"/>
          </a:solidFill>
          <a:latin typeface="Times" pitchFamily="18" charset="0"/>
        </a:defRPr>
      </a:lvl5pPr>
      <a:lvl6pPr marL="457200" algn="ctr" rtl="0" eaLnBrk="0" fontAlgn="base" hangingPunct="0">
        <a:spcBef>
          <a:spcPct val="0"/>
        </a:spcBef>
        <a:spcAft>
          <a:spcPct val="0"/>
        </a:spcAft>
        <a:defRPr sz="3600" b="1">
          <a:solidFill>
            <a:schemeClr val="tx2"/>
          </a:solidFill>
          <a:latin typeface="Times" pitchFamily="18" charset="0"/>
        </a:defRPr>
      </a:lvl6pPr>
      <a:lvl7pPr marL="914400" algn="ctr" rtl="0" eaLnBrk="0" fontAlgn="base" hangingPunct="0">
        <a:spcBef>
          <a:spcPct val="0"/>
        </a:spcBef>
        <a:spcAft>
          <a:spcPct val="0"/>
        </a:spcAft>
        <a:defRPr sz="3600" b="1">
          <a:solidFill>
            <a:schemeClr val="tx2"/>
          </a:solidFill>
          <a:latin typeface="Times" pitchFamily="18" charset="0"/>
        </a:defRPr>
      </a:lvl7pPr>
      <a:lvl8pPr marL="1371600" algn="ctr" rtl="0" eaLnBrk="0" fontAlgn="base" hangingPunct="0">
        <a:spcBef>
          <a:spcPct val="0"/>
        </a:spcBef>
        <a:spcAft>
          <a:spcPct val="0"/>
        </a:spcAft>
        <a:defRPr sz="3600" b="1">
          <a:solidFill>
            <a:schemeClr val="tx2"/>
          </a:solidFill>
          <a:latin typeface="Times" pitchFamily="18" charset="0"/>
        </a:defRPr>
      </a:lvl8pPr>
      <a:lvl9pPr marL="1828800" algn="ctr" rtl="0" eaLnBrk="0" fontAlgn="base" hangingPunct="0">
        <a:spcBef>
          <a:spcPct val="0"/>
        </a:spcBef>
        <a:spcAft>
          <a:spcPct val="0"/>
        </a:spcAft>
        <a:defRPr sz="3600" b="1">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2800" b="1">
          <a:solidFill>
            <a:srgbClr val="6E0043"/>
          </a:solidFill>
          <a:latin typeface="+mn-lt"/>
          <a:ea typeface="+mn-ea"/>
          <a:cs typeface="+mn-cs"/>
        </a:defRPr>
      </a:lvl1pPr>
      <a:lvl2pPr marL="965200" indent="-508000" algn="l" rtl="0" eaLnBrk="0" fontAlgn="base" hangingPunct="0">
        <a:spcBef>
          <a:spcPct val="20000"/>
        </a:spcBef>
        <a:spcAft>
          <a:spcPct val="0"/>
        </a:spcAft>
        <a:buSzPct val="100000"/>
        <a:buFont typeface="Zapf Dingbats" charset="2"/>
        <a:buChar char="§"/>
        <a:defRPr sz="2800" b="1">
          <a:solidFill>
            <a:srgbClr val="BE001E"/>
          </a:solidFill>
          <a:latin typeface="+mn-lt"/>
        </a:defRPr>
      </a:lvl2pPr>
      <a:lvl3pPr marL="1422400" indent="-342900" algn="l" rtl="0" eaLnBrk="0" fontAlgn="base" hangingPunct="0">
        <a:spcBef>
          <a:spcPct val="20000"/>
        </a:spcBef>
        <a:spcAft>
          <a:spcPct val="0"/>
        </a:spcAft>
        <a:buSzPct val="100000"/>
        <a:buFont typeface="Zapf Dingbats" charset="2"/>
        <a:buChar char="à"/>
        <a:defRPr sz="2800" b="1">
          <a:solidFill>
            <a:srgbClr val="4C2E00"/>
          </a:solidFill>
          <a:latin typeface="+mn-lt"/>
        </a:defRPr>
      </a:lvl3pPr>
      <a:lvl4pPr marL="1765300" indent="-228600" algn="l" rtl="0" eaLnBrk="0" fontAlgn="base" hangingPunct="0">
        <a:spcBef>
          <a:spcPct val="20000"/>
        </a:spcBef>
        <a:spcAft>
          <a:spcPct val="0"/>
        </a:spcAft>
        <a:buSzPct val="100000"/>
        <a:buFont typeface="Times" charset="0"/>
        <a:buChar char="*"/>
        <a:defRPr sz="2800" b="1">
          <a:solidFill>
            <a:srgbClr val="006600"/>
          </a:solidFill>
          <a:latin typeface="+mn-lt"/>
        </a:defRPr>
      </a:lvl4pPr>
      <a:lvl5pPr marL="24130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5pPr>
      <a:lvl6pPr marL="28702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6pPr>
      <a:lvl7pPr marL="33274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7pPr>
      <a:lvl8pPr marL="37846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8pPr>
      <a:lvl9pPr marL="42418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2.pn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5.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audio" Target="../media/media19.wma"/><Relationship Id="rId2" Type="http://schemas.microsoft.com/office/2007/relationships/media" Target="../media/media19.wm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5" Type="http://schemas.openxmlformats.org/officeDocument/2006/relationships/image" Target="../media/image25.png"/><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5.png"/><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5.png"/><Relationship Id="rId5" Type="http://schemas.openxmlformats.org/officeDocument/2006/relationships/image" Target="../media/image9.gif"/><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8.wma"/><Relationship Id="rId7" Type="http://schemas.openxmlformats.org/officeDocument/2006/relationships/image" Target="../media/image13.wmf"/><Relationship Id="rId2" Type="http://schemas.microsoft.com/office/2007/relationships/media" Target="../media/media8.wm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
            <a:ext cx="8839200" cy="762000"/>
          </a:xfrm>
        </p:spPr>
        <p:txBody>
          <a:bodyPr>
            <a:normAutofit fontScale="90000"/>
          </a:bodyPr>
          <a:lstStyle/>
          <a:p>
            <a:r>
              <a:rPr lang="en-US" dirty="0"/>
              <a:t>RDCH 702 Lecture 11 </a:t>
            </a:r>
            <a:r>
              <a:rPr lang="en-US" dirty="0" smtClean="0"/>
              <a:t/>
            </a:r>
            <a:br>
              <a:rPr lang="en-US" dirty="0" smtClean="0"/>
            </a:br>
            <a:r>
              <a:rPr lang="en-US" dirty="0" smtClean="0"/>
              <a:t>Part </a:t>
            </a:r>
            <a:r>
              <a:rPr lang="en-US" dirty="0" smtClean="0"/>
              <a:t>2 </a:t>
            </a:r>
            <a:r>
              <a:rPr lang="en-US" dirty="0"/>
              <a:t>Applications of nuclear material</a:t>
            </a:r>
          </a:p>
        </p:txBody>
      </p:sp>
      <p:sp>
        <p:nvSpPr>
          <p:cNvPr id="6" name="Content Placeholder 5"/>
          <p:cNvSpPr>
            <a:spLocks noGrp="1"/>
          </p:cNvSpPr>
          <p:nvPr>
            <p:ph idx="1"/>
          </p:nvPr>
        </p:nvSpPr>
        <p:spPr>
          <a:xfrm>
            <a:off x="152400" y="1143000"/>
            <a:ext cx="4800600" cy="5562600"/>
          </a:xfrm>
        </p:spPr>
        <p:txBody>
          <a:bodyPr>
            <a:normAutofit fontScale="77500" lnSpcReduction="20000"/>
          </a:bodyPr>
          <a:lstStyle/>
          <a:p>
            <a:r>
              <a:rPr lang="en-US" dirty="0" smtClean="0"/>
              <a:t>Readings:  Nuclear and Radiochemistry Chapter 11.D</a:t>
            </a:r>
          </a:p>
          <a:p>
            <a:r>
              <a:rPr lang="en-US" dirty="0" smtClean="0"/>
              <a:t>Modern Nuclear Chemistry Chapter 4.10</a:t>
            </a:r>
          </a:p>
          <a:p>
            <a:pPr marL="0" indent="0">
              <a:buNone/>
            </a:pPr>
            <a:r>
              <a:rPr lang="en-US" u="sng" dirty="0" smtClean="0"/>
              <a:t>Outline</a:t>
            </a:r>
          </a:p>
          <a:p>
            <a:r>
              <a:rPr lang="en-US" dirty="0" smtClean="0"/>
              <a:t>Isotope production methods</a:t>
            </a:r>
          </a:p>
          <a:p>
            <a:r>
              <a:rPr lang="en-US" dirty="0" smtClean="0"/>
              <a:t>Neutron generators</a:t>
            </a:r>
          </a:p>
          <a:p>
            <a:r>
              <a:rPr lang="en-US" dirty="0" smtClean="0"/>
              <a:t>Ionization sources</a:t>
            </a:r>
          </a:p>
          <a:p>
            <a:r>
              <a:rPr lang="en-US" dirty="0" smtClean="0"/>
              <a:t>Heat source</a:t>
            </a:r>
          </a:p>
          <a:p>
            <a:r>
              <a:rPr lang="en-US" dirty="0" smtClean="0"/>
              <a:t>Radiopharmaceuticals</a:t>
            </a:r>
          </a:p>
          <a:p>
            <a:pPr lvl="1"/>
            <a:r>
              <a:rPr lang="en-US" dirty="0"/>
              <a:t>Diagnostic </a:t>
            </a:r>
          </a:p>
          <a:p>
            <a:pPr lvl="2"/>
            <a:r>
              <a:rPr lang="en-US" dirty="0"/>
              <a:t>Gamma </a:t>
            </a:r>
            <a:r>
              <a:rPr lang="en-US" dirty="0" smtClean="0"/>
              <a:t>emission</a:t>
            </a:r>
          </a:p>
          <a:p>
            <a:pPr lvl="3"/>
            <a:r>
              <a:rPr lang="en-US" dirty="0" smtClean="0"/>
              <a:t>Positron emission tomography</a:t>
            </a:r>
            <a:endParaRPr lang="en-US" dirty="0"/>
          </a:p>
          <a:p>
            <a:pPr lvl="1"/>
            <a:r>
              <a:rPr lang="en-US" dirty="0"/>
              <a:t>Therapeutic</a:t>
            </a:r>
          </a:p>
          <a:p>
            <a:pPr lvl="2"/>
            <a:r>
              <a:rPr lang="en-US" dirty="0"/>
              <a:t>Auger electron, Beta Decay, Alpha Decay</a:t>
            </a:r>
            <a:endParaRPr lang="en-US" dirty="0" smtClean="0"/>
          </a:p>
          <a:p>
            <a:pPr marL="0" indent="0">
              <a:buNone/>
            </a:pPr>
            <a:endParaRPr lang="en-US" dirty="0" smtClean="0"/>
          </a:p>
        </p:txBody>
      </p:sp>
      <p:pic>
        <p:nvPicPr>
          <p:cNvPr id="8" name="Picture 15" descr="P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981200"/>
            <a:ext cx="3390900" cy="29538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228600" y="4057648"/>
            <a:ext cx="4038600" cy="256222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3282928353"/>
      </p:ext>
    </p:extLst>
  </p:cSld>
  <p:clrMapOvr>
    <a:masterClrMapping/>
  </p:clrMapOvr>
  <mc:AlternateContent xmlns:mc="http://schemas.openxmlformats.org/markup-compatibility/2006">
    <mc:Choice xmlns:p14="http://schemas.microsoft.com/office/powerpoint/2010/main" Requires="p14">
      <p:transition spd="slow" p14:dur="2000" advTm="16737"/>
    </mc:Choice>
    <mc:Fallback>
      <p:transition spd="slow" advTm="16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xit" presetSubtype="1" fill="hold" grpId="1" nodeType="clickEffect">
                                  <p:stCondLst>
                                    <p:cond delay="0"/>
                                  </p:stCondLst>
                                  <p:childTnLst>
                                    <p:animEffect transition="out" filter="wheel(1)">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12" grpId="0" animBg="1"/>
      <p:bldP spid="12" grpId="1" animBg="1"/>
    </p:bldLst>
  </p:timing>
  <p:extLst mod="1">
    <p:ext uri="{3A86A75C-4F4B-4683-9AE1-C65F6400EC91}">
      <p14:laserTraceLst xmlns:p14="http://schemas.microsoft.com/office/powerpoint/2010/main">
        <p14:tracePtLst>
          <p14:tracePt t="12550" x="3187700" y="4464050"/>
          <p14:tracePt t="12660" x="3155950" y="4489450"/>
          <p14:tracePt t="12668" x="3098800" y="4508500"/>
          <p14:tracePt t="12674" x="2927350" y="4572000"/>
          <p14:tracePt t="12690" x="2730500" y="4622800"/>
          <p14:tracePt t="12706" x="2647950" y="4635500"/>
          <p14:tracePt t="12714" x="2470150" y="4635500"/>
          <p14:tracePt t="12730" x="2374900" y="4635500"/>
          <p14:tracePt t="12743" x="2311400" y="4610100"/>
          <p14:tracePt t="12760" x="2286000" y="4603750"/>
          <p14:tracePt t="12793" x="2235200" y="4591050"/>
          <p14:tracePt t="12801" x="2146300" y="4572000"/>
          <p14:tracePt t="12810" x="2044700" y="4565650"/>
          <p14:tracePt t="12830" x="1936750" y="4565650"/>
          <p14:tracePt t="12847" x="1879600" y="4565650"/>
          <p14:tracePt t="12862" x="1758950" y="4565650"/>
          <p14:tracePt t="12879" x="1631950" y="4552950"/>
          <p14:tracePt t="12901" x="1606550" y="4540250"/>
          <p14:tracePt t="12916" x="1562100" y="4527550"/>
          <p14:tracePt t="12932" x="1517650" y="4514850"/>
          <p14:tracePt t="12944" x="1466850" y="4502150"/>
          <p14:tracePt t="12960" x="1441450" y="4502150"/>
          <p14:tracePt t="12976" x="1403350" y="4502150"/>
          <p14:tracePt t="12993" x="1377950" y="4502150"/>
          <p14:tracePt t="13011" x="1358900" y="4502150"/>
          <p14:tracePt t="13026" x="1339850" y="4508500"/>
          <p14:tracePt t="13044" x="1314450" y="4521200"/>
          <p14:tracePt t="13060" x="1301750" y="4533900"/>
          <p14:tracePt t="13077" x="1301750" y="4546600"/>
          <p14:tracePt t="13095" x="1295400" y="4616450"/>
          <p14:tracePt t="13111" x="1301750" y="4730750"/>
          <p14:tracePt t="13127" x="1346200" y="4895850"/>
          <p14:tracePt t="13143" x="1365250" y="5048250"/>
          <p14:tracePt t="13161" x="1365250" y="5200650"/>
          <p14:tracePt t="13178" x="1365250" y="5283200"/>
          <p14:tracePt t="13194" x="1365250" y="5334000"/>
          <p14:tracePt t="13210" x="1371600" y="5378450"/>
          <p14:tracePt t="13227" x="1397000" y="5448300"/>
          <p14:tracePt t="13245" x="1409700" y="5467350"/>
          <p14:tracePt t="13260" x="1435100" y="5480050"/>
          <p14:tracePt t="13277" x="1473200" y="5492750"/>
          <p14:tracePt t="13294" x="1568450" y="5518150"/>
          <p14:tracePt t="13313" x="1689100" y="5518150"/>
          <p14:tracePt t="13329" x="1898650" y="5480050"/>
          <p14:tracePt t="13347" x="2146300" y="5403850"/>
          <p14:tracePt t="13362" x="2343150" y="5314950"/>
          <p14:tracePt t="13379" x="2438400" y="5257800"/>
          <p14:tracePt t="13395" x="2501900" y="5207000"/>
          <p14:tracePt t="13413" x="2540000" y="5168900"/>
          <p14:tracePt t="13428" x="2578100" y="5124450"/>
          <p14:tracePt t="13445" x="2628900" y="5022850"/>
          <p14:tracePt t="13461" x="2635250" y="4959350"/>
          <p14:tracePt t="13478" x="2641600" y="4914900"/>
          <p14:tracePt t="13494" x="2641600" y="4883150"/>
          <p14:tracePt t="13511" x="2635250" y="4845050"/>
          <p14:tracePt t="13528" x="2616200" y="4806950"/>
          <p14:tracePt t="13545" x="2565400" y="4762500"/>
          <p14:tracePt t="13561" x="2508250" y="4730750"/>
          <p14:tracePt t="13577" x="2362200" y="4692650"/>
          <p14:tracePt t="13595" x="2203450" y="4692650"/>
          <p14:tracePt t="13611" x="1981200" y="4699000"/>
          <p14:tracePt t="13628" x="1739900" y="4724400"/>
          <p14:tracePt t="13644" x="1492250" y="4743450"/>
          <p14:tracePt t="13661" x="1314450" y="4775200"/>
          <p14:tracePt t="13661" x="1244600" y="4806950"/>
          <p14:tracePt t="13678" x="1181100" y="4857750"/>
          <p14:tracePt t="13694" x="1143000" y="4902200"/>
          <p14:tracePt t="13711" x="1130300" y="4959350"/>
          <p14:tracePt t="13728" x="1117600" y="5054600"/>
          <p14:tracePt t="13745" x="1117600" y="5219700"/>
          <p14:tracePt t="13761" x="1136650" y="5410200"/>
          <p14:tracePt t="13778" x="1174750" y="5607050"/>
          <p14:tracePt t="13794" x="1212850" y="5753100"/>
          <p14:tracePt t="13812" x="1238250" y="5829300"/>
          <p14:tracePt t="13828" x="1270000" y="5873750"/>
          <p14:tracePt t="13845" x="1282700" y="5905500"/>
          <p14:tracePt t="13863" x="1333500" y="5937250"/>
          <p14:tracePt t="13879" x="1377950" y="5981700"/>
          <p14:tracePt t="13896" x="1530350" y="6070600"/>
          <p14:tracePt t="13913" x="1714500" y="6102350"/>
          <p14:tracePt t="13929" x="1943100" y="6096000"/>
          <p14:tracePt t="13945" x="2127250" y="6051550"/>
          <p14:tracePt t="13962" x="2292350" y="6019800"/>
          <p14:tracePt t="13979" x="2419350" y="6000750"/>
          <p14:tracePt t="13995" x="2533650" y="5981700"/>
          <p14:tracePt t="14012" x="2755900" y="5918200"/>
          <p14:tracePt t="14028" x="2971800" y="5829300"/>
          <p14:tracePt t="14046" x="3263900" y="5695950"/>
          <p14:tracePt t="14061" x="3549650" y="5581650"/>
          <p14:tracePt t="14078" x="3657600" y="5505450"/>
          <p14:tracePt t="14095" x="3733800" y="5429250"/>
          <p14:tracePt t="14112" x="3784600" y="5372100"/>
          <p14:tracePt t="14129" x="3841750" y="5276850"/>
          <p14:tracePt t="14145" x="3898900" y="5105400"/>
          <p14:tracePt t="14162" x="3924300" y="5022850"/>
          <p14:tracePt t="14179" x="3930650" y="4965700"/>
          <p14:tracePt t="14195" x="3924300" y="4908550"/>
          <p14:tracePt t="14212" x="3892550" y="4851400"/>
          <p14:tracePt t="14229" x="3829050" y="4781550"/>
          <p14:tracePt t="14229" x="3790950" y="4749800"/>
          <p14:tracePt t="14248" x="3721100" y="4673600"/>
          <p14:tracePt t="14263" x="3625850" y="4603750"/>
          <p14:tracePt t="14279" x="3403600" y="4540250"/>
          <p14:tracePt t="14295" x="2978150" y="4489450"/>
          <p14:tracePt t="14312" x="2679700" y="4476750"/>
          <p14:tracePt t="14329" x="2463800" y="4476750"/>
          <p14:tracePt t="14346" x="2298700" y="4476750"/>
          <p14:tracePt t="14364" x="2133600" y="4495800"/>
          <p14:tracePt t="14380" x="2082800" y="4508500"/>
          <p14:tracePt t="14396" x="2057400" y="4527550"/>
          <p14:tracePt t="14413" x="2044700" y="4527550"/>
          <p14:tracePt t="14429" x="2038350" y="4533900"/>
          <p14:tracePt t="14636" x="2032000" y="4533900"/>
          <p14:tracePt t="14646" x="0" y="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4648200" cy="762000"/>
          </a:xfrm>
        </p:spPr>
        <p:txBody>
          <a:bodyPr/>
          <a:lstStyle/>
          <a:p>
            <a:r>
              <a:rPr lang="de-DE" altLang="en-US" i="1" dirty="0"/>
              <a:t>Ceretec</a:t>
            </a:r>
            <a:endParaRPr lang="en-US" dirty="0"/>
          </a:p>
        </p:txBody>
      </p:sp>
      <p:sp>
        <p:nvSpPr>
          <p:cNvPr id="3" name="Content Placeholder 2"/>
          <p:cNvSpPr>
            <a:spLocks noGrp="1"/>
          </p:cNvSpPr>
          <p:nvPr>
            <p:ph idx="1"/>
          </p:nvPr>
        </p:nvSpPr>
        <p:spPr>
          <a:xfrm>
            <a:off x="76200" y="1193800"/>
            <a:ext cx="5257800" cy="4525963"/>
          </a:xfrm>
        </p:spPr>
        <p:txBody>
          <a:bodyPr>
            <a:normAutofit/>
          </a:bodyPr>
          <a:lstStyle/>
          <a:p>
            <a:pPr>
              <a:spcBef>
                <a:spcPct val="50000"/>
              </a:spcBef>
            </a:pPr>
            <a:r>
              <a:rPr lang="en-US" altLang="en-US" dirty="0" smtClean="0"/>
              <a:t>Can cross blood-brain barrier</a:t>
            </a:r>
            <a:endParaRPr lang="de-DE" altLang="en-US" dirty="0"/>
          </a:p>
          <a:p>
            <a:pPr lvl="1">
              <a:spcBef>
                <a:spcPct val="50000"/>
              </a:spcBef>
            </a:pPr>
            <a:r>
              <a:rPr lang="en-GB" altLang="en-US" dirty="0" smtClean="0"/>
              <a:t>detected defects in the brain</a:t>
            </a:r>
          </a:p>
          <a:p>
            <a:pPr lvl="2">
              <a:spcBef>
                <a:spcPct val="50000"/>
              </a:spcBef>
            </a:pPr>
            <a:r>
              <a:rPr lang="en-GB" altLang="en-US" dirty="0" smtClean="0"/>
              <a:t>Dementia</a:t>
            </a:r>
          </a:p>
          <a:p>
            <a:pPr lvl="2">
              <a:spcBef>
                <a:spcPct val="50000"/>
              </a:spcBef>
            </a:pPr>
            <a:r>
              <a:rPr lang="en-GB" altLang="en-US" dirty="0" smtClean="0"/>
              <a:t>Strokes</a:t>
            </a:r>
          </a:p>
          <a:p>
            <a:pPr lvl="2">
              <a:spcBef>
                <a:spcPct val="50000"/>
              </a:spcBef>
            </a:pPr>
            <a:r>
              <a:rPr lang="en-GB" altLang="en-US" dirty="0" smtClean="0"/>
              <a:t>Artery issues</a:t>
            </a:r>
          </a:p>
          <a:p>
            <a:endParaRPr lang="en-US" dirty="0"/>
          </a:p>
        </p:txBody>
      </p:sp>
      <p:pic>
        <p:nvPicPr>
          <p:cNvPr id="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1" y="177801"/>
            <a:ext cx="2879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72214" y="2819400"/>
            <a:ext cx="4365298" cy="461665"/>
          </a:xfrm>
          <a:prstGeom prst="rect">
            <a:avLst/>
          </a:prstGeom>
        </p:spPr>
        <p:txBody>
          <a:bodyPr wrap="none">
            <a:spAutoFit/>
          </a:bodyPr>
          <a:lstStyle/>
          <a:p>
            <a:pPr>
              <a:spcBef>
                <a:spcPct val="50000"/>
              </a:spcBef>
            </a:pPr>
            <a:r>
              <a:rPr lang="en-GB" altLang="en-US" dirty="0">
                <a:sym typeface="Wingdings" pitchFamily="2" charset="2"/>
              </a:rPr>
              <a:t>hexamethylpropyleneamineoxime</a:t>
            </a:r>
            <a:endParaRPr lang="de-DE" altLang="en-US" dirty="0">
              <a:sym typeface="Wingdings" pitchFamily="2" charset="2"/>
            </a:endParaRPr>
          </a:p>
        </p:txBody>
      </p:sp>
      <p:pic>
        <p:nvPicPr>
          <p:cNvPr id="7" name="Picture 6" descr="tr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311843"/>
            <a:ext cx="2551112" cy="3401483"/>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103015983"/>
      </p:ext>
    </p:extLst>
  </p:cSld>
  <p:clrMapOvr>
    <a:masterClrMapping/>
  </p:clrMapOvr>
  <mc:AlternateContent xmlns:mc="http://schemas.openxmlformats.org/markup-compatibility/2006" xmlns:p14="http://schemas.microsoft.com/office/powerpoint/2010/main">
    <mc:Choice Requires="p14">
      <p:transition spd="slow" p14:dur="2000" advTm="45125"/>
    </mc:Choice>
    <mc:Fallback xmlns="">
      <p:transition spd="slow" advTm="45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4669" x="7188200" y="1714500"/>
          <p14:tracePt t="4734" x="7188200" y="1708150"/>
          <p14:tracePt t="4743" x="7188200" y="1701800"/>
          <p14:tracePt t="4751" x="7251700" y="1651000"/>
          <p14:tracePt t="4759" x="7289800" y="1631950"/>
          <p14:tracePt t="4767" x="7346950" y="1574800"/>
          <p14:tracePt t="4790" x="7372350" y="1549400"/>
          <p14:tracePt t="4807" x="7385050" y="1530350"/>
          <p14:tracePt t="4817" x="7391400" y="1485900"/>
          <p14:tracePt t="4839" x="7404100" y="1460500"/>
          <p14:tracePt t="4854" x="7429500" y="1397000"/>
          <p14:tracePt t="4871" x="7448550" y="1346200"/>
          <p14:tracePt t="4883" x="7454900" y="1314450"/>
          <p14:tracePt t="4901" x="7461250" y="1270000"/>
          <p14:tracePt t="4919" x="7461250" y="1250950"/>
          <p14:tracePt t="4934" x="7461250" y="1231900"/>
          <p14:tracePt t="4976" x="7442200" y="1225550"/>
          <p14:tracePt t="4990" x="7435850" y="1219200"/>
          <p14:tracePt t="4998" x="7429500" y="1212850"/>
          <p14:tracePt t="5007" x="7416800" y="1193800"/>
          <p14:tracePt t="5023" x="7397750" y="1181100"/>
          <p14:tracePt t="5039" x="7391400" y="1174750"/>
          <p14:tracePt t="5054" x="7372350" y="1162050"/>
          <p14:tracePt t="5071" x="7308850" y="1143000"/>
          <p14:tracePt t="5087" x="7245350" y="1130300"/>
          <p14:tracePt t="5103" x="7194550" y="1130300"/>
          <p14:tracePt t="5117" x="7137400" y="1130300"/>
          <p14:tracePt t="5134" x="7023100" y="1130300"/>
          <p14:tracePt t="5151" x="6934200" y="1130300"/>
          <p14:tracePt t="5167" x="6838950" y="1130300"/>
          <p14:tracePt t="5184" x="6800850" y="1130300"/>
          <p14:tracePt t="5200" x="6769100" y="1130300"/>
          <p14:tracePt t="5217" x="6724650" y="1130300"/>
          <p14:tracePt t="5234" x="6654800" y="1149350"/>
          <p14:tracePt t="5250" x="6604000" y="1181100"/>
          <p14:tracePt t="5267" x="6546850" y="1219200"/>
          <p14:tracePt t="5284" x="6502400" y="1250950"/>
          <p14:tracePt t="5301" x="6451600" y="1282700"/>
          <p14:tracePt t="5318" x="6407150" y="1314450"/>
          <p14:tracePt t="5334" x="6362700" y="1390650"/>
          <p14:tracePt t="5351" x="6337300" y="1454150"/>
          <p14:tracePt t="5368" x="6324600" y="1498600"/>
          <p14:tracePt t="5385" x="6318250" y="1581150"/>
          <p14:tracePt t="5403" x="6318250" y="1651000"/>
          <p14:tracePt t="5420" x="6451600" y="1746250"/>
          <p14:tracePt t="5436" x="6546850" y="1809750"/>
          <p14:tracePt t="5453" x="6610350" y="1885950"/>
          <p14:tracePt t="5470" x="6680200" y="1955800"/>
          <p14:tracePt t="5486" x="6788150" y="2012950"/>
          <p14:tracePt t="5503" x="7042150" y="2070100"/>
          <p14:tracePt t="5521" x="7296150" y="2076450"/>
          <p14:tracePt t="5537" x="7677150" y="2089150"/>
          <p14:tracePt t="5553" x="7950200" y="2089150"/>
          <p14:tracePt t="5570" x="8070850" y="2089150"/>
          <p14:tracePt t="5587" x="8121650" y="2089150"/>
          <p14:tracePt t="5603" x="8216900" y="2038350"/>
          <p14:tracePt t="5620" x="8286750" y="1968500"/>
          <p14:tracePt t="5637" x="8312150" y="1911350"/>
          <p14:tracePt t="5653" x="8331200" y="1835150"/>
          <p14:tracePt t="5670" x="8331200" y="1778000"/>
          <p14:tracePt t="5687" x="8331200" y="1708150"/>
          <p14:tracePt t="5703" x="8280400" y="1619250"/>
          <p14:tracePt t="5721" x="8089900" y="1498600"/>
          <p14:tracePt t="5737" x="8020050" y="1428750"/>
          <p14:tracePt t="5754" x="7931150" y="1346200"/>
          <p14:tracePt t="5770" x="7842250" y="1282700"/>
          <p14:tracePt t="5788" x="7626350" y="1238250"/>
          <p14:tracePt t="5803" x="7524750" y="1193800"/>
          <p14:tracePt t="5820" x="7378700" y="1181100"/>
          <p14:tracePt t="5837" x="7213600" y="1174750"/>
          <p14:tracePt t="5854" x="7010400" y="1174750"/>
          <p14:tracePt t="5870" x="6788150" y="1174750"/>
          <p14:tracePt t="5888" x="6534150" y="1174750"/>
          <p14:tracePt t="5904" x="6108700" y="1162050"/>
          <p14:tracePt t="5921" x="5911850" y="1162050"/>
          <p14:tracePt t="5937" x="5791200" y="1162050"/>
          <p14:tracePt t="5954" x="5759450" y="1162050"/>
          <p14:tracePt t="5970" x="5746750" y="1162050"/>
          <p14:tracePt t="5987" x="5689600" y="1174750"/>
          <p14:tracePt t="6004" x="5657850" y="1206500"/>
          <p14:tracePt t="6020" x="5607050" y="1250950"/>
          <p14:tracePt t="6038" x="5568950" y="1339850"/>
          <p14:tracePt t="6054" x="5530850" y="1441450"/>
          <p14:tracePt t="6071" x="5511800" y="1555750"/>
          <p14:tracePt t="6087" x="5505450" y="1765300"/>
          <p14:tracePt t="6106" x="5524500" y="1866900"/>
          <p14:tracePt t="6121" x="5575300" y="1949450"/>
          <p14:tracePt t="6137" x="5689600" y="2038350"/>
          <p14:tracePt t="6154" x="5854700" y="2076450"/>
          <p14:tracePt t="6171" x="6070600" y="2095500"/>
          <p14:tracePt t="6188" x="6337300" y="2095500"/>
          <p14:tracePt t="6204" x="6737350" y="2095500"/>
          <p14:tracePt t="6221" x="7112000" y="2057400"/>
          <p14:tracePt t="6237" x="7486650" y="2012950"/>
          <p14:tracePt t="6256" x="7772400" y="1962150"/>
          <p14:tracePt t="6271" x="7981950" y="1866900"/>
          <p14:tracePt t="6288" x="8128000" y="1752600"/>
          <p14:tracePt t="6305" x="8166100" y="1663700"/>
          <p14:tracePt t="6321" x="8172450" y="1600200"/>
          <p14:tracePt t="6338" x="8178800" y="1504950"/>
          <p14:tracePt t="6355" x="8178800" y="1441450"/>
          <p14:tracePt t="6371" x="8172450" y="1390650"/>
          <p14:tracePt t="6388" x="8108950" y="1352550"/>
          <p14:tracePt t="6404" x="8045450" y="1295400"/>
          <p14:tracePt t="6422" x="7975600" y="1257300"/>
          <p14:tracePt t="6438" x="7880350" y="1200150"/>
          <p14:tracePt t="6455" x="7766050" y="1168400"/>
          <p14:tracePt t="6471" x="7670800" y="1111250"/>
          <p14:tracePt t="6471" x="7550150" y="1104900"/>
          <p14:tracePt t="6489" x="7346950" y="1092200"/>
          <p14:tracePt t="6505" x="7099300" y="1092200"/>
          <p14:tracePt t="6522" x="6851650" y="1092200"/>
          <p14:tracePt t="6538" x="6521450" y="1092200"/>
          <p14:tracePt t="6555" x="6324600" y="1104900"/>
          <p14:tracePt t="6571" x="6096000" y="1162050"/>
          <p14:tracePt t="6588" x="5930900" y="1212850"/>
          <p14:tracePt t="6605" x="5816600" y="1289050"/>
          <p14:tracePt t="6622" x="5759450" y="1352550"/>
          <p14:tracePt t="6638" x="5746750" y="1409700"/>
          <p14:tracePt t="6655" x="5740400" y="1492250"/>
          <p14:tracePt t="6672" x="5740400" y="1631950"/>
          <p14:tracePt t="6689" x="5797550" y="1752600"/>
          <p14:tracePt t="6705" x="5880100" y="1828800"/>
          <p14:tracePt t="6722" x="6013450" y="1930400"/>
          <p14:tracePt t="6738" x="6210300" y="1981200"/>
          <p14:tracePt t="6755" x="6546850" y="2012950"/>
          <p14:tracePt t="6772" x="6908800" y="2038350"/>
          <p14:tracePt t="6789" x="7264400" y="2038350"/>
          <p14:tracePt t="6805" x="7600950" y="2000250"/>
          <p14:tracePt t="6822" x="7835900" y="1924050"/>
          <p14:tracePt t="6838" x="7975600" y="1828800"/>
          <p14:tracePt t="6855" x="8032750" y="1739900"/>
          <p14:tracePt t="6872" x="8051800" y="1606550"/>
          <p14:tracePt t="6889" x="8051800" y="1549400"/>
          <p14:tracePt t="6905" x="8045450" y="1492250"/>
          <p14:tracePt t="6922" x="8001000" y="1435100"/>
          <p14:tracePt t="6939" x="7937500" y="1397000"/>
          <p14:tracePt t="6956" x="7854950" y="1352550"/>
          <p14:tracePt t="6972" x="7689850" y="1327150"/>
          <p14:tracePt t="6989" x="7397750" y="1295400"/>
          <p14:tracePt t="7005" x="6953250" y="1295400"/>
          <p14:tracePt t="7022" x="6508750" y="1295400"/>
          <p14:tracePt t="7039" x="5892800" y="1295400"/>
          <p14:tracePt t="7056" x="5232400" y="1295400"/>
          <p14:tracePt t="7056" x="4953000" y="1333500"/>
          <p14:tracePt t="7073" x="4476750" y="1441450"/>
          <p14:tracePt t="7089" x="4013200" y="1555750"/>
          <p14:tracePt t="7106" x="3594100" y="1682750"/>
          <p14:tracePt t="7122" x="3390900" y="1758950"/>
          <p14:tracePt t="7139" x="3232150" y="1847850"/>
          <p14:tracePt t="7156" x="3181350" y="1879600"/>
          <p14:tracePt t="7173" x="3168650" y="1898650"/>
          <p14:tracePt t="7232" x="3168650" y="1905000"/>
          <p14:tracePt t="7241" x="3187700" y="1924050"/>
          <p14:tracePt t="7257" x="3200400" y="1924050"/>
          <p14:tracePt t="7257" x="3251200" y="1936750"/>
          <p14:tracePt t="7273" x="3333750" y="1943100"/>
          <p14:tracePt t="7289" x="3422650" y="1943100"/>
          <p14:tracePt t="7306" x="3517900" y="1943100"/>
          <p14:tracePt t="7323" x="3638550" y="1943100"/>
          <p14:tracePt t="7339" x="3740150" y="1943100"/>
          <p14:tracePt t="7356" x="3829050" y="1943100"/>
          <p14:tracePt t="7373" x="3905250" y="1943100"/>
          <p14:tracePt t="7390" x="4000500" y="1943100"/>
          <p14:tracePt t="7406" x="4114800" y="1943100"/>
          <p14:tracePt t="7423" x="4197350" y="1943100"/>
          <p14:tracePt t="7439" x="4286250" y="1911350"/>
          <p14:tracePt t="7457" x="4311650" y="1898650"/>
          <p14:tracePt t="7473" x="4324350" y="1847850"/>
          <p14:tracePt t="7489" x="4330700" y="1784350"/>
          <p14:tracePt t="7506" x="4330700" y="1727200"/>
          <p14:tracePt t="7523" x="4330700" y="1670050"/>
          <p14:tracePt t="7540" x="4330700" y="1606550"/>
          <p14:tracePt t="7557" x="4318000" y="1562100"/>
          <p14:tracePt t="7573" x="4305300" y="1555750"/>
          <p14:tracePt t="7633" x="4292600" y="1543050"/>
          <p14:tracePt t="7640" x="4279900" y="1536700"/>
          <p14:tracePt t="7649" x="4254500" y="1536700"/>
          <p14:tracePt t="7656" x="4222750" y="1530350"/>
          <p14:tracePt t="7657" x="4146550" y="1530350"/>
          <p14:tracePt t="7673" x="4038600" y="1530350"/>
          <p14:tracePt t="7690" x="3905250" y="1530350"/>
          <p14:tracePt t="7708" x="3708400" y="1524000"/>
          <p14:tracePt t="7723" x="3479800" y="1511300"/>
          <p14:tracePt t="7740" x="3225800" y="1492250"/>
          <p14:tracePt t="7757" x="2838450" y="1454150"/>
          <p14:tracePt t="7773" x="2470150" y="1435100"/>
          <p14:tracePt t="7790" x="2089150" y="1435100"/>
          <p14:tracePt t="7809" x="2000250" y="1435100"/>
          <p14:tracePt t="7824" x="1778000" y="1435100"/>
          <p14:tracePt t="7841" x="1676400" y="1435100"/>
          <p14:tracePt t="7857" x="1587500" y="1422400"/>
          <p14:tracePt t="7874" x="1466850" y="1416050"/>
          <p14:tracePt t="7890" x="1320800" y="1409700"/>
          <p14:tracePt t="7907" x="1149350" y="1409700"/>
          <p14:tracePt t="7924" x="996950" y="1403350"/>
          <p14:tracePt t="7940" x="869950" y="1403350"/>
          <p14:tracePt t="7958" x="787400" y="1403350"/>
          <p14:tracePt t="7974" x="723900" y="1403350"/>
          <p14:tracePt t="7991" x="666750" y="1403350"/>
          <p14:tracePt t="8007" x="596900" y="1403350"/>
          <p14:tracePt t="8024" x="527050" y="1403350"/>
          <p14:tracePt t="8041" x="520700" y="1403350"/>
          <p14:tracePt t="8057" x="514350" y="1403350"/>
          <p14:tracePt t="8209" x="527050" y="1403350"/>
          <p14:tracePt t="8209" x="539750" y="1403350"/>
          <p14:tracePt t="8225" x="577850" y="1403350"/>
          <p14:tracePt t="8240" x="628650" y="1403350"/>
          <p14:tracePt t="8250" x="660400" y="1403350"/>
          <p14:tracePt t="8258" x="800100" y="1409700"/>
          <p14:tracePt t="8275" x="1009650" y="1409700"/>
          <p14:tracePt t="8291" x="1244600" y="1409700"/>
          <p14:tracePt t="8308" x="1517650" y="1428750"/>
          <p14:tracePt t="8324" x="1733550" y="1428750"/>
          <p14:tracePt t="8342" x="1905000" y="1428750"/>
          <p14:tracePt t="8358" x="1993900" y="1447800"/>
          <p14:tracePt t="8375" x="2063750" y="1447800"/>
          <p14:tracePt t="8391" x="2120900" y="1454150"/>
          <p14:tracePt t="8408" x="2241550" y="1466850"/>
          <p14:tracePt t="8425" x="2343150" y="1473200"/>
          <p14:tracePt t="8443" x="2482850" y="1473200"/>
          <p14:tracePt t="8458" x="2641600" y="1479550"/>
          <p14:tracePt t="8475" x="2806700" y="1492250"/>
          <p14:tracePt t="8491" x="2927350" y="1504950"/>
          <p14:tracePt t="8508" x="3035300" y="1517650"/>
          <p14:tracePt t="8525" x="3073400" y="1517650"/>
          <p14:tracePt t="8542" x="3117850" y="1524000"/>
          <p14:tracePt t="8558" x="3136900" y="1530350"/>
          <p14:tracePt t="8575" x="3168650" y="1536700"/>
          <p14:tracePt t="8591" x="3251200" y="1536700"/>
          <p14:tracePt t="8609" x="3302000" y="1536700"/>
          <p14:tracePt t="8625" x="3352800" y="1536700"/>
          <p14:tracePt t="8642" x="3441700" y="1536700"/>
          <p14:tracePt t="8658" x="3492500" y="1536700"/>
          <p14:tracePt t="8675" x="3530600" y="1536700"/>
          <p14:tracePt t="8691" x="3568700" y="1536700"/>
          <p14:tracePt t="8708" x="3632200" y="1543050"/>
          <p14:tracePt t="8725" x="3683000" y="1543050"/>
          <p14:tracePt t="8742" x="3740150" y="1543050"/>
          <p14:tracePt t="8758" x="3784600" y="1543050"/>
          <p14:tracePt t="8775" x="3848100" y="1543050"/>
          <p14:tracePt t="8791" x="3924300" y="1549400"/>
          <p14:tracePt t="8809" x="3994150" y="1562100"/>
          <p14:tracePt t="8825" x="4044950" y="1574800"/>
          <p14:tracePt t="8842" x="4089400" y="1574800"/>
          <p14:tracePt t="8859" x="4140200" y="1581150"/>
          <p14:tracePt t="8876" x="4191000" y="1593850"/>
          <p14:tracePt t="8892" x="4267200" y="1593850"/>
          <p14:tracePt t="8909" x="4298950" y="1593850"/>
          <p14:tracePt t="8925" x="4337050" y="1600200"/>
          <p14:tracePt t="8942" x="4362450" y="1600200"/>
          <p14:tracePt t="8959" x="4394200" y="1600200"/>
          <p14:tracePt t="8975" x="4438650" y="1600200"/>
          <p14:tracePt t="8993" x="4451350" y="1600200"/>
          <p14:tracePt t="9009" x="4489450" y="1600200"/>
          <p14:tracePt t="9025" x="4527550" y="1600200"/>
          <p14:tracePt t="9042" x="4559300" y="1600200"/>
          <p14:tracePt t="9059" x="4591050" y="1600200"/>
          <p14:tracePt t="9076" x="4610100" y="1600200"/>
          <p14:tracePt t="9092" x="4622800" y="1600200"/>
          <p14:tracePt t="9109" x="4629150" y="1600200"/>
          <p14:tracePt t="9264" x="4622800" y="1587500"/>
          <p14:tracePt t="9272" x="4610100" y="1568450"/>
          <p14:tracePt t="9279" x="4603750" y="1562100"/>
          <p14:tracePt t="9288" x="4591050" y="1555750"/>
          <p14:tracePt t="9295" x="4540250" y="1549400"/>
          <p14:tracePt t="9308" x="4451350" y="1543050"/>
          <p14:tracePt t="9325" x="4311650" y="1543050"/>
          <p14:tracePt t="9342" x="4083050" y="1543050"/>
          <p14:tracePt t="9359" x="3708400" y="1536700"/>
          <p14:tracePt t="9376" x="3232150" y="1536700"/>
          <p14:tracePt t="9392" x="2743200" y="1524000"/>
          <p14:tracePt t="9409" x="2336800" y="1511300"/>
          <p14:tracePt t="9425" x="2108200" y="1511300"/>
          <p14:tracePt t="9442" x="1924050" y="1511300"/>
          <p14:tracePt t="9459" x="1822450" y="1511300"/>
          <p14:tracePt t="9475" x="1765300" y="1511300"/>
          <p14:tracePt t="9492" x="1739900" y="1511300"/>
          <p14:tracePt t="9508" x="1720850" y="1511300"/>
          <p14:tracePt t="9525" x="1708150" y="1511300"/>
          <p14:tracePt t="9542" x="1695450" y="1511300"/>
          <p14:tracePt t="9639" x="1695450" y="1517650"/>
          <p14:tracePt t="9651" x="1708150" y="1524000"/>
          <p14:tracePt t="9655" x="1714500" y="1524000"/>
          <p14:tracePt t="9655" x="1752600" y="1530350"/>
          <p14:tracePt t="9675" x="1778000" y="1536700"/>
          <p14:tracePt t="9676" x="1879600" y="1562100"/>
          <p14:tracePt t="9692" x="1981200" y="1568450"/>
          <p14:tracePt t="9709" x="2127250" y="1568450"/>
          <p14:tracePt t="9726" x="2292350" y="1581150"/>
          <p14:tracePt t="9743" x="2476500" y="1581150"/>
          <p14:tracePt t="9759" x="2743200" y="1581150"/>
          <p14:tracePt t="9776" x="2927350" y="1581150"/>
          <p14:tracePt t="9792" x="3092450" y="1581150"/>
          <p14:tracePt t="9809" x="3276600" y="1581150"/>
          <p14:tracePt t="9826" x="3416300" y="1581150"/>
          <p14:tracePt t="9843" x="3536950" y="1581150"/>
          <p14:tracePt t="9859" x="3657600" y="1581150"/>
          <p14:tracePt t="9876" x="3790950" y="1593850"/>
          <p14:tracePt t="9894" x="3886200" y="1593850"/>
          <p14:tracePt t="9909" x="3994150" y="1593850"/>
          <p14:tracePt t="9926" x="4083050" y="1593850"/>
          <p14:tracePt t="9926" x="4121150" y="1593850"/>
          <p14:tracePt t="9944" x="4171950" y="1593850"/>
          <p14:tracePt t="9960" x="4197350" y="1593850"/>
          <p14:tracePt t="9976" x="4210050" y="1593850"/>
          <p14:tracePt t="9993" x="4222750" y="1593850"/>
          <p14:tracePt t="10375" x="4254500" y="1593850"/>
          <p14:tracePt t="10383" x="4298950" y="1593850"/>
          <p14:tracePt t="10386" x="4343400" y="1593850"/>
          <p14:tracePt t="10394" x="4470400" y="1593850"/>
          <p14:tracePt t="10410" x="4622800" y="1606550"/>
          <p14:tracePt t="10427" x="4787900" y="1612900"/>
          <p14:tracePt t="10443" x="4921250" y="1619250"/>
          <p14:tracePt t="10460" x="5080000" y="1619250"/>
          <p14:tracePt t="10477" x="5213350" y="1638300"/>
          <p14:tracePt t="10494" x="5295900" y="1644650"/>
          <p14:tracePt t="10510" x="5327650" y="1657350"/>
          <p14:tracePt t="10528" x="5334000" y="1657350"/>
          <p14:tracePt t="10544" x="5346700" y="1663700"/>
          <p14:tracePt t="10560" x="5378450" y="1695450"/>
          <p14:tracePt t="10577" x="5422900" y="1720850"/>
          <p14:tracePt t="10594" x="5499100" y="1746250"/>
          <p14:tracePt t="10610" x="5575300" y="1790700"/>
          <p14:tracePt t="10628" x="5651500" y="1841500"/>
          <p14:tracePt t="10644" x="5734050" y="1892300"/>
          <p14:tracePt t="10661" x="5778500" y="1917700"/>
          <p14:tracePt t="10677" x="5816600" y="1955800"/>
          <p14:tracePt t="10694" x="5867400" y="1981200"/>
          <p14:tracePt t="10711" x="5924550" y="2006600"/>
          <p14:tracePt t="10745" x="5930900" y="2012950"/>
          <p14:tracePt t="10745" x="5943600" y="2012950"/>
          <p14:tracePt t="10761" x="5949950" y="2019300"/>
          <p14:tracePt t="10777" x="5962650" y="2025650"/>
          <p14:tracePt t="10794" x="5969000" y="2032000"/>
          <p14:tracePt t="10811" x="5981700" y="2044700"/>
          <p14:tracePt t="10827" x="5988050" y="2057400"/>
          <p14:tracePt t="10844" x="6007100" y="2089150"/>
          <p14:tracePt t="10861" x="6019800" y="2114550"/>
          <p14:tracePt t="10877" x="6026150" y="2165350"/>
          <p14:tracePt t="10895" x="6038850" y="2209800"/>
          <p14:tracePt t="10911" x="6045200" y="2273300"/>
          <p14:tracePt t="10929" x="6045200" y="2305050"/>
          <p14:tracePt t="10944" x="6057900" y="2336800"/>
          <p14:tracePt t="10961" x="6064250" y="2362200"/>
          <p14:tracePt t="10978" x="6076950" y="2400300"/>
          <p14:tracePt t="10994" x="6076950" y="2419350"/>
          <p14:tracePt t="11011" x="6076950" y="2457450"/>
          <p14:tracePt t="11028" x="6076950" y="2476500"/>
          <p14:tracePt t="11044" x="6076950" y="2489200"/>
          <p14:tracePt t="11061" x="6076950" y="2508250"/>
          <p14:tracePt t="11078" x="6076950" y="2520950"/>
          <p14:tracePt t="11094" x="6076950" y="2533650"/>
          <p14:tracePt t="11111" x="6070600" y="2559050"/>
          <p14:tracePt t="11128" x="6064250" y="2584450"/>
          <p14:tracePt t="11145" x="6045200" y="2628900"/>
          <p14:tracePt t="11161" x="6007100" y="2673350"/>
          <p14:tracePt t="11178" x="5975350" y="2730500"/>
          <p14:tracePt t="11195" x="5930900" y="2794000"/>
          <p14:tracePt t="11211" x="5880100" y="2863850"/>
          <p14:tracePt t="11228" x="5867400" y="2895600"/>
          <p14:tracePt t="11245" x="5861050" y="2921000"/>
          <p14:tracePt t="11262" x="5861050" y="2927350"/>
          <p14:tracePt t="11278" x="5861050" y="2933700"/>
          <p14:tracePt t="11295" x="5861050" y="2940050"/>
          <p14:tracePt t="11312" x="5892800" y="2965450"/>
          <p14:tracePt t="11329" x="5949950" y="2984500"/>
          <p14:tracePt t="11345" x="5988050" y="2997200"/>
          <p14:tracePt t="11362" x="6146800" y="3016250"/>
          <p14:tracePt t="11378" x="6299200" y="3028950"/>
          <p14:tracePt t="11395" x="6419850" y="3054350"/>
          <p14:tracePt t="11412" x="6546850" y="3079750"/>
          <p14:tracePt t="11429" x="6642100" y="3079750"/>
          <p14:tracePt t="11445" x="6731000" y="3079750"/>
          <p14:tracePt t="11462" x="6781800" y="3079750"/>
          <p14:tracePt t="11478" x="6800850" y="3079750"/>
          <p14:tracePt t="11478" x="6826250" y="3079750"/>
          <p14:tracePt t="11496" x="6845300" y="3079750"/>
          <p14:tracePt t="11496" x="6858000" y="3086100"/>
          <p14:tracePt t="11513" x="6877050" y="3086100"/>
          <p14:tracePt t="11529" x="6883400" y="3086100"/>
          <p14:tracePt t="11663" x="6889750" y="3086100"/>
          <p14:tracePt t="11671" x="6896100" y="3092450"/>
          <p14:tracePt t="11720" x="6896100" y="3098800"/>
          <p14:tracePt t="11728" x="6896100" y="3105150"/>
          <p14:tracePt t="11736" x="6864350" y="3130550"/>
          <p14:tracePt t="11743" x="6851650" y="3136900"/>
          <p14:tracePt t="11743" x="6826250" y="3149600"/>
          <p14:tracePt t="11762" x="6781800" y="3181350"/>
          <p14:tracePt t="11763" x="6699250" y="3213100"/>
          <p14:tracePt t="11779" x="6604000" y="3232150"/>
          <p14:tracePt t="11796" x="6546850" y="3238500"/>
          <p14:tracePt t="11812" x="6502400" y="3244850"/>
          <p14:tracePt t="11829" x="6489700" y="3251200"/>
          <p14:tracePt t="11992" x="6477000" y="3251200"/>
          <p14:tracePt t="12000" x="6470650" y="3251200"/>
          <p14:tracePt t="12008" x="6457950" y="3251200"/>
          <p14:tracePt t="12016" x="6432550" y="3251200"/>
          <p14:tracePt t="12029" x="6407150" y="3251200"/>
          <p14:tracePt t="12046" x="6381750" y="3251200"/>
          <p14:tracePt t="12063" x="6375400" y="3251200"/>
          <p14:tracePt t="12096" x="6369050" y="3251200"/>
          <p14:tracePt t="12097" x="6356350" y="3251200"/>
          <p14:tracePt t="12136" x="6343650" y="3251200"/>
          <p14:tracePt t="12144" x="6324600" y="3251200"/>
          <p14:tracePt t="12148" x="6292850" y="3251200"/>
          <p14:tracePt t="12163" x="6229350" y="3251200"/>
          <p14:tracePt t="12180" x="6140450" y="3251200"/>
          <p14:tracePt t="12196" x="6051550" y="3251200"/>
          <p14:tracePt t="12213" x="5975350" y="3251200"/>
          <p14:tracePt t="12230" x="5918200" y="3251200"/>
          <p14:tracePt t="12246" x="5861050" y="3251200"/>
          <p14:tracePt t="12263" x="5765800" y="3251200"/>
          <p14:tracePt t="12280" x="5670550" y="3251200"/>
          <p14:tracePt t="12296" x="5632450" y="3251200"/>
          <p14:tracePt t="12313" x="5619750" y="3257550"/>
          <p14:tracePt t="12407" x="5619750" y="3263900"/>
          <p14:tracePt t="12432" x="5613400" y="3263900"/>
          <p14:tracePt t="12447" x="5607050" y="3263900"/>
          <p14:tracePt t="12472" x="5600700" y="3263900"/>
          <p14:tracePt t="12519" x="5600700" y="3270250"/>
          <p14:tracePt t="12584" x="5600700" y="3289300"/>
          <p14:tracePt t="12592" x="5607050" y="3289300"/>
          <p14:tracePt t="12600" x="5626100" y="3295650"/>
          <p14:tracePt t="12608" x="5645150" y="3302000"/>
          <p14:tracePt t="12615" x="5676900" y="3302000"/>
          <p14:tracePt t="12630" x="5759450" y="3327400"/>
          <p14:tracePt t="12647" x="5829300" y="3346450"/>
          <p14:tracePt t="12664" x="5937250" y="3378200"/>
          <p14:tracePt t="12681" x="5988050" y="3390900"/>
          <p14:tracePt t="12697" x="6064250" y="3416300"/>
          <p14:tracePt t="12714" x="6121400" y="3435350"/>
          <p14:tracePt t="12731" x="6172200" y="3435350"/>
          <p14:tracePt t="12747" x="6223000" y="3435350"/>
          <p14:tracePt t="12764" x="6330950" y="3441700"/>
          <p14:tracePt t="12781" x="6438900" y="3467100"/>
          <p14:tracePt t="12797" x="6534150" y="3473450"/>
          <p14:tracePt t="12797" x="6553200" y="3473450"/>
          <p14:tracePt t="12815" x="6578600" y="3479800"/>
          <p14:tracePt t="12831" x="6616700" y="3479800"/>
          <p14:tracePt t="12831" x="6642100" y="3479800"/>
          <p14:tracePt t="12848" x="6680200" y="3479800"/>
          <p14:tracePt t="12865" x="6737350" y="3479800"/>
          <p14:tracePt t="12881" x="6762750" y="3479800"/>
          <p14:tracePt t="12897" x="6769100" y="3479800"/>
          <p14:tracePt t="12914" x="6775450" y="3479800"/>
          <p14:tracePt t="12931" x="6807200" y="3486150"/>
          <p14:tracePt t="12948" x="6896100" y="3498850"/>
          <p14:tracePt t="12964" x="7048500" y="3511550"/>
          <p14:tracePt t="12981" x="7169150" y="3517900"/>
          <p14:tracePt t="12998" x="7270750" y="3517900"/>
          <p14:tracePt t="13015" x="7327900" y="3517900"/>
          <p14:tracePt t="13031" x="7359650" y="3517900"/>
          <p14:tracePt t="13031" x="7378700" y="3517900"/>
          <p14:tracePt t="13048" x="7410450" y="3517900"/>
          <p14:tracePt t="13065" x="7442200" y="3517900"/>
          <p14:tracePt t="13081" x="7467600" y="3511550"/>
          <p14:tracePt t="13098" x="7480300" y="3505200"/>
          <p14:tracePt t="13240" x="7461250" y="3505200"/>
          <p14:tracePt t="13248" x="7423150" y="3505200"/>
          <p14:tracePt t="13257" x="7378700" y="3505200"/>
          <p14:tracePt t="13264" x="7270750" y="3505200"/>
          <p14:tracePt t="13274" x="7213600" y="3505200"/>
          <p14:tracePt t="13282" x="7092950" y="3505200"/>
          <p14:tracePt t="13298" x="6985000" y="3505200"/>
          <p14:tracePt t="13315" x="6908800" y="3505200"/>
          <p14:tracePt t="13331" x="6832600" y="3505200"/>
          <p14:tracePt t="13348" x="6756400" y="3505200"/>
          <p14:tracePt t="13365" x="6673850" y="3505200"/>
          <p14:tracePt t="13382" x="6578600" y="3505200"/>
          <p14:tracePt t="13398" x="6457950" y="3505200"/>
          <p14:tracePt t="13416" x="6432550" y="3505200"/>
          <p14:tracePt t="13432" x="6318250" y="3524250"/>
          <p14:tracePt t="13449" x="6267450" y="3543300"/>
          <p14:tracePt t="13465" x="6216650" y="3562350"/>
          <p14:tracePt t="13482" x="6134100" y="3594100"/>
          <p14:tracePt t="13498" x="6096000" y="3625850"/>
          <p14:tracePt t="13516" x="6038850" y="3676650"/>
          <p14:tracePt t="13532" x="5988050" y="3721100"/>
          <p14:tracePt t="13549" x="5886450" y="3835400"/>
          <p14:tracePt t="13565" x="5848350" y="3879850"/>
          <p14:tracePt t="13582" x="5822950" y="3924300"/>
          <p14:tracePt t="13599" x="5797550" y="3949700"/>
          <p14:tracePt t="13599" x="5772150" y="3968750"/>
          <p14:tracePt t="13616" x="5753100" y="3987800"/>
          <p14:tracePt t="13633" x="5721350" y="4019550"/>
          <p14:tracePt t="13649" x="5708650" y="4038600"/>
          <p14:tracePt t="13665" x="5702300" y="4057650"/>
          <p14:tracePt t="13682" x="5683250" y="4083050"/>
          <p14:tracePt t="13699" x="5676900" y="4108450"/>
          <p14:tracePt t="13716" x="5657850" y="4140200"/>
          <p14:tracePt t="13732" x="5626100" y="4184650"/>
          <p14:tracePt t="13749" x="5613400" y="4229100"/>
          <p14:tracePt t="13766" x="5594350" y="4279900"/>
          <p14:tracePt t="13783" x="5581650" y="4337050"/>
          <p14:tracePt t="13799" x="5562600" y="4406900"/>
          <p14:tracePt t="13816" x="5556250" y="4489450"/>
          <p14:tracePt t="13833" x="5549900" y="4552950"/>
          <p14:tracePt t="13849" x="5543550" y="4597400"/>
          <p14:tracePt t="13866" x="5543550" y="4629150"/>
          <p14:tracePt t="13882" x="5530850" y="4667250"/>
          <p14:tracePt t="13899" x="5530850" y="4705350"/>
          <p14:tracePt t="13916" x="5524500" y="4756150"/>
          <p14:tracePt t="13932" x="5524500" y="4806950"/>
          <p14:tracePt t="13949" x="5524500" y="4870450"/>
          <p14:tracePt t="13966" x="5518150" y="4921250"/>
          <p14:tracePt t="13983" x="5511800" y="4972050"/>
          <p14:tracePt t="13999" x="5511800" y="5048250"/>
          <p14:tracePt t="14016" x="5511800" y="5143500"/>
          <p14:tracePt t="14033" x="5511800" y="5232400"/>
          <p14:tracePt t="14049" x="5511800" y="5327650"/>
          <p14:tracePt t="14066" x="5537200" y="5410200"/>
          <p14:tracePt t="14083" x="5543550" y="5480050"/>
          <p14:tracePt t="14099" x="5543550" y="5530850"/>
          <p14:tracePt t="14116" x="5543550" y="5588000"/>
          <p14:tracePt t="14133" x="5543550" y="5619750"/>
          <p14:tracePt t="14149" x="5549900" y="5689600"/>
          <p14:tracePt t="14166" x="5562600" y="5753100"/>
          <p14:tracePt t="14183" x="5562600" y="5810250"/>
          <p14:tracePt t="14199" x="5568950" y="5924550"/>
          <p14:tracePt t="14217" x="5568950" y="5988050"/>
          <p14:tracePt t="14233" x="5588000" y="6096000"/>
          <p14:tracePt t="14249" x="5613400" y="6203950"/>
          <p14:tracePt t="14268" x="5626100" y="6299200"/>
          <p14:tracePt t="14283" x="5626100" y="6337300"/>
          <p14:tracePt t="14300" x="5638800" y="6407150"/>
          <p14:tracePt t="14317" x="5657850" y="6451600"/>
          <p14:tracePt t="14333" x="5657850" y="6508750"/>
          <p14:tracePt t="14350" x="5670550" y="6540500"/>
          <p14:tracePt t="14367" x="5689600" y="6578600"/>
          <p14:tracePt t="14383" x="5772150" y="6610350"/>
          <p14:tracePt t="14400" x="5803900" y="6635750"/>
          <p14:tracePt t="14417" x="5829300" y="6642100"/>
          <p14:tracePt t="14433" x="5854700" y="6661150"/>
          <p14:tracePt t="14450" x="5892800" y="6692900"/>
          <p14:tracePt t="14467" x="5924550" y="6718300"/>
          <p14:tracePt t="14483" x="6007100" y="6737350"/>
          <p14:tracePt t="14500" x="6108700" y="6756400"/>
          <p14:tracePt t="14517" x="6216650" y="6756400"/>
          <p14:tracePt t="14535" x="6337300" y="6756400"/>
          <p14:tracePt t="14550" x="6432550" y="6756400"/>
          <p14:tracePt t="14567" x="6534150" y="6756400"/>
          <p14:tracePt t="14583" x="6686550" y="6756400"/>
          <p14:tracePt t="14601" x="6756400" y="6756400"/>
          <p14:tracePt t="14617" x="6813550" y="6737350"/>
          <p14:tracePt t="14634" x="6883400" y="6737350"/>
          <p14:tracePt t="14650" x="6946900" y="6737350"/>
          <p14:tracePt t="14667" x="7023100" y="6737350"/>
          <p14:tracePt t="14683" x="7124700" y="6737350"/>
          <p14:tracePt t="14700" x="7219950" y="6737350"/>
          <p14:tracePt t="14717" x="7334250" y="6737350"/>
          <p14:tracePt t="14734" x="7454900" y="6737350"/>
          <p14:tracePt t="14751" x="7550150" y="6737350"/>
          <p14:tracePt t="14767" x="7575550" y="6737350"/>
          <p14:tracePt t="14784" x="7607300" y="6737350"/>
          <p14:tracePt t="14801" x="7689850" y="6724650"/>
          <p14:tracePt t="14817" x="7727950" y="6705600"/>
          <p14:tracePt t="14834" x="7759700" y="6699250"/>
          <p14:tracePt t="14851" x="7804150" y="6686550"/>
          <p14:tracePt t="14868" x="7848600" y="6673850"/>
          <p14:tracePt t="14904" x="7867650" y="6673850"/>
          <p14:tracePt t="14917" x="7874000" y="6673850"/>
          <p14:tracePt t="14918" x="7905750" y="6661150"/>
          <p14:tracePt t="14934" x="7918450" y="6648450"/>
          <p14:tracePt t="14951" x="7943850" y="6623050"/>
          <p14:tracePt t="14967" x="8001000" y="6572250"/>
          <p14:tracePt t="14985" x="7975600" y="6559550"/>
          <p14:tracePt t="15002" x="7886700" y="6559550"/>
          <p14:tracePt t="15018" x="7893050" y="6521450"/>
          <p14:tracePt t="15035" x="7912100" y="6477000"/>
          <p14:tracePt t="15051" x="7931150" y="6451600"/>
          <p14:tracePt t="15068" x="7962900" y="6419850"/>
          <p14:tracePt t="15084" x="7988300" y="6369050"/>
          <p14:tracePt t="15101" x="8026400" y="6305550"/>
          <p14:tracePt t="15118" x="8032750" y="6248400"/>
          <p14:tracePt t="15135" x="8032750" y="6197600"/>
          <p14:tracePt t="15151" x="7988300" y="6089650"/>
          <p14:tracePt t="15168" x="8007350" y="5981700"/>
          <p14:tracePt t="15185" x="8013700" y="5848350"/>
          <p14:tracePt t="15201" x="8020050" y="5746750"/>
          <p14:tracePt t="15218" x="8020050" y="5626100"/>
          <p14:tracePt t="15235" x="8020050" y="5486400"/>
          <p14:tracePt t="15251" x="8001000" y="5346700"/>
          <p14:tracePt t="15268" x="7950200" y="5187950"/>
          <p14:tracePt t="15285" x="7829550" y="4997450"/>
          <p14:tracePt t="15302" x="7727950" y="4857750"/>
          <p14:tracePt t="15318" x="7683500" y="4800600"/>
          <p14:tracePt t="15335" x="7607300" y="4711700"/>
          <p14:tracePt t="15351" x="7505700" y="4648200"/>
          <p14:tracePt t="15369" x="7334250" y="4603750"/>
          <p14:tracePt t="15385" x="6813550" y="4584700"/>
          <p14:tracePt t="15402" x="6267450" y="4445000"/>
          <p14:tracePt t="15418" x="5632450" y="4279900"/>
          <p14:tracePt t="15435" x="4972050" y="4102100"/>
          <p14:tracePt t="15452" x="4273550" y="3930650"/>
          <p14:tracePt t="15469" x="3765550" y="3784600"/>
          <p14:tracePt t="15486" x="3371850" y="3670300"/>
          <p14:tracePt t="15502" x="3067050" y="3606800"/>
          <p14:tracePt t="15518" x="2724150" y="3581400"/>
          <p14:tracePt t="15518" x="2616200" y="3562350"/>
          <p14:tracePt t="15536" x="2368550" y="3530600"/>
          <p14:tracePt t="15553" x="2159000" y="3498850"/>
          <p14:tracePt t="15569" x="2000250" y="3498850"/>
          <p14:tracePt t="15586" x="1879600" y="3498850"/>
          <p14:tracePt t="15602" x="1790700" y="3498850"/>
          <p14:tracePt t="15619" x="1670050" y="3498850"/>
          <p14:tracePt t="15635" x="1568450" y="3498850"/>
          <p14:tracePt t="15652" x="1504950" y="3498850"/>
          <p14:tracePt t="15669" x="1473200" y="3511550"/>
          <p14:tracePt t="15685" x="1466850" y="3511550"/>
          <p14:tracePt t="15896" x="1473200" y="3511550"/>
          <p14:tracePt t="15904" x="1498600" y="3511550"/>
          <p14:tracePt t="15912" x="1517650" y="3511550"/>
          <p14:tracePt t="15920" x="1543050" y="3511550"/>
          <p14:tracePt t="15928" x="1593850" y="3505200"/>
          <p14:tracePt t="15937" x="1682750" y="3498850"/>
          <p14:tracePt t="15952" x="1771650" y="3498850"/>
          <p14:tracePt t="15969" x="1905000" y="3498850"/>
          <p14:tracePt t="15986" x="2032000" y="3498850"/>
          <p14:tracePt t="16003" x="2120900" y="3498850"/>
          <p14:tracePt t="16019" x="2190750" y="3498850"/>
          <p14:tracePt t="16036" x="2216150" y="3498850"/>
          <p14:tracePt t="16053" x="2254250" y="3498850"/>
          <p14:tracePt t="16069" x="2279650" y="3498850"/>
          <p14:tracePt t="16086" x="2298700" y="3498850"/>
          <p14:tracePt t="16201" x="2305050" y="3498850"/>
          <p14:tracePt t="16216" x="2311400" y="3498850"/>
          <p14:tracePt t="16240" x="2324100" y="3498850"/>
          <p14:tracePt t="16321" x="2343150" y="3511550"/>
          <p14:tracePt t="16328" x="2355850" y="3511550"/>
          <p14:tracePt t="16336" x="2374900" y="3511550"/>
          <p14:tracePt t="16337" x="2419350" y="3511550"/>
          <p14:tracePt t="16353" x="2470150" y="3511550"/>
          <p14:tracePt t="16370" x="2520950" y="3511550"/>
          <p14:tracePt t="16387" x="2559050" y="3511550"/>
          <p14:tracePt t="16403" x="2616200" y="3511550"/>
          <p14:tracePt t="16420" x="2679700" y="3511550"/>
          <p14:tracePt t="16436" x="2794000" y="3511550"/>
          <p14:tracePt t="16454" x="2921000" y="3511550"/>
          <p14:tracePt t="16470" x="3028950" y="3511550"/>
          <p14:tracePt t="16487" x="3092450" y="3511550"/>
          <p14:tracePt t="16504" x="3181350" y="3505200"/>
          <p14:tracePt t="16521" x="3200400" y="3505200"/>
          <p14:tracePt t="16537" x="3225800" y="3498850"/>
          <p14:tracePt t="16554" x="3257550" y="3492500"/>
          <p14:tracePt t="16570" x="3289300" y="3492500"/>
          <p14:tracePt t="16587" x="3314700" y="3486150"/>
          <p14:tracePt t="16604" x="3333750" y="3479800"/>
          <p14:tracePt t="16620" x="3346450" y="3479800"/>
          <p14:tracePt t="16637" x="3365500" y="3473450"/>
          <p14:tracePt t="16654" x="3378200" y="3467100"/>
          <p14:tracePt t="16670" x="3397250" y="3460750"/>
          <p14:tracePt t="16687" x="3416300" y="3448050"/>
          <p14:tracePt t="16704" x="3429000" y="3435350"/>
          <p14:tracePt t="16722" x="3448050" y="3435350"/>
          <p14:tracePt t="16737" x="3454400" y="3416300"/>
          <p14:tracePt t="16754" x="3460750" y="3416300"/>
          <p14:tracePt t="16770" x="3467100" y="3397250"/>
          <p14:tracePt t="16787" x="3473450" y="3390900"/>
          <p14:tracePt t="16804" x="3473450" y="3378200"/>
          <p14:tracePt t="16821" x="3492500" y="3365500"/>
          <p14:tracePt t="16837" x="3492500" y="3340100"/>
          <p14:tracePt t="16854" x="3498850" y="3321050"/>
          <p14:tracePt t="16871" x="3511550" y="3302000"/>
          <p14:tracePt t="16887" x="3517900" y="3263900"/>
          <p14:tracePt t="16905" x="3517900" y="3232150"/>
          <p14:tracePt t="16921" x="3517900" y="3206750"/>
          <p14:tracePt t="16938" x="3517900" y="3194050"/>
          <p14:tracePt t="16954" x="3517900" y="3175000"/>
          <p14:tracePt t="16971" x="3517900" y="3168650"/>
          <p14:tracePt t="16987" x="3511550" y="3149600"/>
          <p14:tracePt t="17004" x="3505200" y="3143250"/>
          <p14:tracePt t="17021" x="3492500" y="3136900"/>
          <p14:tracePt t="17037" x="3479800" y="3117850"/>
          <p14:tracePt t="17054" x="3441700" y="3092450"/>
          <p14:tracePt t="17071" x="3340100" y="3022600"/>
          <p14:tracePt t="17089" x="3251200" y="2984500"/>
          <p14:tracePt t="17104" x="3168650" y="2952750"/>
          <p14:tracePt t="17122" x="3073400" y="2921000"/>
          <p14:tracePt t="17138" x="2971800" y="2889250"/>
          <p14:tracePt t="17155" x="2857500" y="2863850"/>
          <p14:tracePt t="17171" x="2743200" y="2832100"/>
          <p14:tracePt t="17189" x="2628900" y="2806700"/>
          <p14:tracePt t="17204" x="2571750" y="2806700"/>
          <p14:tracePt t="17221" x="2514600" y="2794000"/>
          <p14:tracePt t="17238" x="2457450" y="2787650"/>
          <p14:tracePt t="17255" x="2406650" y="2781300"/>
          <p14:tracePt t="17271" x="2317750" y="2781300"/>
          <p14:tracePt t="17289" x="2260600" y="2781300"/>
          <p14:tracePt t="17305" x="2190750" y="2781300"/>
          <p14:tracePt t="17322" x="2152650" y="2781300"/>
          <p14:tracePt t="17338" x="2114550" y="2794000"/>
          <p14:tracePt t="17355" x="2076450" y="2800350"/>
          <p14:tracePt t="17371" x="2051050" y="2806700"/>
          <p14:tracePt t="17388" x="2006600" y="2813050"/>
          <p14:tracePt t="17405" x="1962150" y="2832100"/>
          <p14:tracePt t="17422" x="1911350" y="2851150"/>
          <p14:tracePt t="17438" x="1866900" y="2863850"/>
          <p14:tracePt t="17455" x="1746250" y="2921000"/>
          <p14:tracePt t="17472" x="1714500" y="2927350"/>
          <p14:tracePt t="17472" x="1663700" y="2940050"/>
          <p14:tracePt t="17489" x="1581150" y="2971800"/>
          <p14:tracePt t="17505" x="1504950" y="3003550"/>
          <p14:tracePt t="17522" x="1473200" y="3041650"/>
          <p14:tracePt t="17538" x="1435100" y="3067050"/>
          <p14:tracePt t="17555" x="1409700" y="3086100"/>
          <p14:tracePt t="17572" x="1403350" y="3105150"/>
          <p14:tracePt t="17589" x="1397000" y="3130550"/>
          <p14:tracePt t="17605" x="1390650" y="3155950"/>
          <p14:tracePt t="17622" x="1390650" y="3187700"/>
          <p14:tracePt t="17638" x="1390650" y="3213100"/>
          <p14:tracePt t="17638" x="1390650" y="3225800"/>
          <p14:tracePt t="17656" x="1390650" y="3232150"/>
          <p14:tracePt t="17672" x="1403350" y="3270250"/>
          <p14:tracePt t="17689" x="1409700" y="3276600"/>
          <p14:tracePt t="17705" x="1441450" y="3308350"/>
          <p14:tracePt t="17722" x="1492250" y="3340100"/>
          <p14:tracePt t="17739" x="1581150" y="3359150"/>
          <p14:tracePt t="17756" x="1676400" y="3384550"/>
          <p14:tracePt t="17772" x="1841500" y="3409950"/>
          <p14:tracePt t="17789" x="2025650" y="3435350"/>
          <p14:tracePt t="17805" x="2235200" y="3454400"/>
          <p14:tracePt t="17822" x="2444750" y="3486150"/>
          <p14:tracePt t="17839" x="2616200" y="3492500"/>
          <p14:tracePt t="17856" x="2895600" y="3492500"/>
          <p14:tracePt t="17872" x="3067050" y="3492500"/>
          <p14:tracePt t="17889" x="3168650" y="3492500"/>
          <p14:tracePt t="17906" x="3225800" y="3492500"/>
          <p14:tracePt t="17922" x="3276600" y="3492500"/>
          <p14:tracePt t="17939" x="3289300" y="3473450"/>
          <p14:tracePt t="17956" x="3308350" y="3454400"/>
          <p14:tracePt t="17972" x="3308350" y="3448050"/>
          <p14:tracePt t="17989" x="3314700" y="3416300"/>
          <p14:tracePt t="18006" x="3321050" y="3397250"/>
          <p14:tracePt t="18023" x="3321050" y="3371850"/>
          <p14:tracePt t="18039" x="3327400" y="3340100"/>
          <p14:tracePt t="18057" x="3327400" y="3314700"/>
          <p14:tracePt t="18073" x="3327400" y="3295650"/>
          <p14:tracePt t="18090" x="3321050" y="3270250"/>
          <p14:tracePt t="18106" x="3302000" y="3244850"/>
          <p14:tracePt t="18123" x="3270250" y="3213100"/>
          <p14:tracePt t="18139" x="3175000" y="3162300"/>
          <p14:tracePt t="18156" x="3048000" y="3098800"/>
          <p14:tracePt t="18173" x="2870200" y="3022600"/>
          <p14:tracePt t="18190" x="2641600" y="2965450"/>
          <p14:tracePt t="18206" x="2368550" y="2895600"/>
          <p14:tracePt t="18223" x="1962150" y="2819400"/>
          <p14:tracePt t="18240" x="1631950" y="2774950"/>
          <p14:tracePt t="18256" x="1416050" y="2743200"/>
          <p14:tracePt t="18273" x="1206500" y="2717800"/>
          <p14:tracePt t="18290" x="1079500" y="2717800"/>
          <p14:tracePt t="18306" x="946150" y="2717800"/>
          <p14:tracePt t="18323" x="882650" y="2717800"/>
          <p14:tracePt t="18340" x="825500" y="2724150"/>
          <p14:tracePt t="18356" x="793750" y="2743200"/>
          <p14:tracePt t="18373" x="781050" y="2762250"/>
          <p14:tracePt t="18390" x="774700" y="2787650"/>
          <p14:tracePt t="18406" x="768350" y="2825750"/>
          <p14:tracePt t="18406" x="768350" y="2844800"/>
          <p14:tracePt t="18424" x="768350" y="2889250"/>
          <p14:tracePt t="18440" x="768350" y="2946400"/>
          <p14:tracePt t="18457" x="825500" y="3028950"/>
          <p14:tracePt t="18473" x="876300" y="3111500"/>
          <p14:tracePt t="18490" x="946150" y="3181350"/>
          <p14:tracePt t="18507" x="1066800" y="3251200"/>
          <p14:tracePt t="18523" x="1193800" y="3295650"/>
          <p14:tracePt t="18540" x="1358900" y="3352800"/>
          <p14:tracePt t="18557" x="1568450" y="3397250"/>
          <p14:tracePt t="18574" x="1797050" y="3422650"/>
          <p14:tracePt t="18591" x="2032000" y="3467100"/>
          <p14:tracePt t="18607" x="2362200" y="3479800"/>
          <p14:tracePt t="18625" x="2546350" y="3479800"/>
          <p14:tracePt t="18642" x="2724150" y="3479800"/>
          <p14:tracePt t="18657" x="2825750" y="3454400"/>
          <p14:tracePt t="18674" x="2927350" y="3422650"/>
          <p14:tracePt t="18690" x="2965450" y="3403600"/>
          <p14:tracePt t="18707" x="3016250" y="3371850"/>
          <p14:tracePt t="18723" x="3048000" y="3333750"/>
          <p14:tracePt t="18741" x="3060700" y="3321050"/>
          <p14:tracePt t="18757" x="3086100" y="3302000"/>
          <p14:tracePt t="18774" x="3092450" y="3289300"/>
          <p14:tracePt t="18791" x="3105150" y="3270250"/>
          <p14:tracePt t="18807" x="3105150" y="3251200"/>
          <p14:tracePt t="18824" x="3111500" y="3244850"/>
          <p14:tracePt t="18841" x="3111500" y="3232150"/>
          <p14:tracePt t="18857" x="3111500" y="3213100"/>
          <p14:tracePt t="18874" x="3092450" y="3187700"/>
          <p14:tracePt t="18891" x="2990850" y="3117850"/>
          <p14:tracePt t="18907" x="2832100" y="3060700"/>
          <p14:tracePt t="18924" x="2597150" y="3003550"/>
          <p14:tracePt t="18941" x="2228850" y="2921000"/>
          <p14:tracePt t="18958" x="1854200" y="2876550"/>
          <p14:tracePt t="18974" x="1562100" y="2838450"/>
          <p14:tracePt t="18991" x="1270000" y="2825750"/>
          <p14:tracePt t="19008" x="1181100" y="2825750"/>
          <p14:tracePt t="19024" x="1130300" y="2838450"/>
          <p14:tracePt t="19042" x="1098550" y="2857500"/>
          <p14:tracePt t="19057" x="1073150" y="2863850"/>
          <p14:tracePt t="19074" x="1035050" y="2876550"/>
          <p14:tracePt t="19091" x="1022350" y="2889250"/>
          <p14:tracePt t="19108" x="1009650" y="2921000"/>
          <p14:tracePt t="19124" x="996950" y="2946400"/>
          <p14:tracePt t="19141" x="996950" y="2984500"/>
          <p14:tracePt t="19158" x="996950" y="3022600"/>
          <p14:tracePt t="19174" x="1022350" y="3073400"/>
          <p14:tracePt t="19191" x="1047750" y="3111500"/>
          <p14:tracePt t="19208" x="1073150" y="3143250"/>
          <p14:tracePt t="19225" x="1117600" y="3175000"/>
          <p14:tracePt t="19241" x="1155700" y="3194050"/>
          <p14:tracePt t="19258" x="1187450" y="3200400"/>
          <p14:tracePt t="19275" x="1231900" y="3213100"/>
          <p14:tracePt t="19291" x="1250950" y="3213100"/>
          <p14:tracePt t="19308" x="1270000" y="3225800"/>
          <p14:tracePt t="19753" x="1276350" y="3232150"/>
          <p14:tracePt t="19761" x="1282700" y="3238500"/>
          <p14:tracePt t="19769" x="1308100" y="3257550"/>
          <p14:tracePt t="19776" x="1422400" y="3378200"/>
          <p14:tracePt t="19792" x="1562100" y="3524250"/>
          <p14:tracePt t="19810" x="1758950" y="3683000"/>
          <p14:tracePt t="19825" x="1943100" y="3822700"/>
          <p14:tracePt t="19842" x="2076450" y="3917950"/>
          <p14:tracePt t="19859" x="2203450" y="4013200"/>
          <p14:tracePt t="19876" x="2330450" y="4095750"/>
          <p14:tracePt t="19892" x="2419350" y="4127500"/>
          <p14:tracePt t="19909" x="2457450" y="4133850"/>
          <p14:tracePt t="19926" x="2520950" y="4133850"/>
          <p14:tracePt t="19943" x="2552700" y="4133850"/>
          <p14:tracePt t="19959" x="2609850" y="4133850"/>
          <p14:tracePt t="19976" x="2635250" y="4133850"/>
          <p14:tracePt t="19992" x="2686050" y="4133850"/>
          <p14:tracePt t="20009" x="2717800" y="4114800"/>
          <p14:tracePt t="20026" x="2730500" y="4108450"/>
          <p14:tracePt t="20042" x="2762250" y="4095750"/>
          <p14:tracePt t="20059" x="2781300" y="4083050"/>
          <p14:tracePt t="20076" x="2806700" y="4064000"/>
          <p14:tracePt t="20093" x="2819400" y="4044950"/>
          <p14:tracePt t="20110" x="2825750" y="4013200"/>
          <p14:tracePt t="20126" x="2838450" y="3994150"/>
          <p14:tracePt t="20143" x="2838450" y="3981450"/>
          <p14:tracePt t="20160" x="2844800" y="3962400"/>
          <p14:tracePt t="20176" x="2844800" y="3937000"/>
          <p14:tracePt t="20225" x="2844800" y="3924300"/>
          <p14:tracePt t="20236" x="2844800" y="3905250"/>
          <p14:tracePt t="20249" x="2844800" y="3886200"/>
          <p14:tracePt t="20259" x="2838450" y="3873500"/>
          <p14:tracePt t="20264" x="2819400" y="3841750"/>
          <p14:tracePt t="20276" x="2806700" y="3829050"/>
          <p14:tracePt t="20293" x="2781300" y="3790950"/>
          <p14:tracePt t="20310" x="2743200" y="3765550"/>
          <p14:tracePt t="20326" x="2705100" y="3727450"/>
          <p14:tracePt t="20343" x="2635250" y="3689350"/>
          <p14:tracePt t="20360" x="2590800" y="3676650"/>
          <p14:tracePt t="20377" x="2546350" y="3670300"/>
          <p14:tracePt t="20393" x="2495550" y="3651250"/>
          <p14:tracePt t="20410" x="2457450" y="3632200"/>
          <p14:tracePt t="20426" x="2387600" y="3625850"/>
          <p14:tracePt t="20443" x="2286000" y="3606800"/>
          <p14:tracePt t="20460" x="2165350" y="3600450"/>
          <p14:tracePt t="20477" x="2076450" y="3600450"/>
          <p14:tracePt t="20493" x="2000250" y="3600450"/>
          <p14:tracePt t="20510" x="1917700" y="3594100"/>
          <p14:tracePt t="20527" x="1828800" y="3575050"/>
          <p14:tracePt t="20543" x="1720850" y="3575050"/>
          <p14:tracePt t="20560" x="1670050" y="3575050"/>
          <p14:tracePt t="20577" x="1625600" y="3575050"/>
          <p14:tracePt t="20593" x="1612900" y="3575050"/>
          <p14:tracePt t="20610" x="1600200" y="3575050"/>
          <p14:tracePt t="20627" x="1581150" y="3581400"/>
          <p14:tracePt t="20643" x="1574800" y="3581400"/>
          <p14:tracePt t="20660" x="1568450" y="3587750"/>
          <p14:tracePt t="20677" x="1562100" y="3594100"/>
          <p14:tracePt t="20693" x="1555750" y="3606800"/>
          <p14:tracePt t="20710" x="1543050" y="3625850"/>
          <p14:tracePt t="20727" x="1530350" y="3663950"/>
          <p14:tracePt t="20727" x="1524000" y="3683000"/>
          <p14:tracePt t="20745" x="1524000" y="3727450"/>
          <p14:tracePt t="20761" x="1524000" y="3771900"/>
          <p14:tracePt t="20777" x="1524000" y="3810000"/>
          <p14:tracePt t="20794" x="1524000" y="3835400"/>
          <p14:tracePt t="20810" x="1536700" y="3860800"/>
          <p14:tracePt t="20828" x="1555750" y="3886200"/>
          <p14:tracePt t="20844" x="1562100" y="3892550"/>
          <p14:tracePt t="20861" x="1574800" y="3911600"/>
          <p14:tracePt t="20878" x="1581150" y="3917950"/>
          <p14:tracePt t="20913" x="1593850" y="3924300"/>
          <p14:tracePt t="20914" x="1612900" y="3930650"/>
          <p14:tracePt t="20927" x="1651000" y="3943350"/>
          <p14:tracePt t="20927" x="1676400" y="3949700"/>
          <p14:tracePt t="20945" x="1733550" y="3956050"/>
          <p14:tracePt t="20961" x="1809750" y="3975100"/>
          <p14:tracePt t="20977" x="1885950" y="3994150"/>
          <p14:tracePt t="20994" x="1993900" y="4025900"/>
          <p14:tracePt t="21011" x="2120900" y="4032250"/>
          <p14:tracePt t="21027" x="2286000" y="4038600"/>
          <p14:tracePt t="21044" x="2438400" y="4038600"/>
          <p14:tracePt t="21061" x="2578100" y="4038600"/>
          <p14:tracePt t="21077" x="2673350" y="4025900"/>
          <p14:tracePt t="21095" x="2730500" y="4019550"/>
          <p14:tracePt t="21111" x="2774950" y="4006850"/>
          <p14:tracePt t="21111" x="2794000" y="3987800"/>
          <p14:tracePt t="21129" x="2819400" y="3981450"/>
          <p14:tracePt t="21144" x="2870200" y="3943350"/>
          <p14:tracePt t="21162" x="2895600" y="3911600"/>
          <p14:tracePt t="21178" x="2908300" y="3886200"/>
          <p14:tracePt t="21194" x="2908300" y="3860800"/>
          <p14:tracePt t="21211" x="2908300" y="3854450"/>
          <p14:tracePt t="21228" x="2908300" y="3848100"/>
          <p14:tracePt t="21321" x="2908300" y="3841750"/>
          <p14:tracePt t="21328" x="2908300" y="3822700"/>
          <p14:tracePt t="21344" x="2895600" y="3810000"/>
          <p14:tracePt t="21353" x="2882900" y="3803650"/>
          <p14:tracePt t="21361" x="2819400" y="3771900"/>
          <p14:tracePt t="21371" x="2781300" y="3746500"/>
          <p14:tracePt t="21378" x="2686050" y="3695700"/>
          <p14:tracePt t="21395" x="2540000" y="3657600"/>
          <p14:tracePt t="21411" x="2368550" y="3619500"/>
          <p14:tracePt t="21428" x="2184400" y="3575050"/>
          <p14:tracePt t="21445" x="2000250" y="3543300"/>
          <p14:tracePt t="21461" x="1854200" y="3524250"/>
          <p14:tracePt t="21478" x="1752600" y="3517900"/>
          <p14:tracePt t="21495" x="1695450" y="3517900"/>
          <p14:tracePt t="21511" x="1644650" y="3511550"/>
          <p14:tracePt t="21529" x="1631950" y="3505200"/>
          <p14:tracePt t="21545" x="1606550" y="3505200"/>
          <p14:tracePt t="21578" x="1593850" y="3505200"/>
          <p14:tracePt t="21579" x="1574800" y="3505200"/>
          <p14:tracePt t="21595" x="1543050" y="3505200"/>
          <p14:tracePt t="21612" x="1492250" y="3524250"/>
          <p14:tracePt t="21629" x="1447800" y="3562350"/>
          <p14:tracePt t="21645" x="1428750" y="3575050"/>
          <p14:tracePt t="21662" x="1403350" y="3600450"/>
          <p14:tracePt t="21678" x="1397000" y="3606800"/>
          <p14:tracePt t="21695" x="1377950" y="3638550"/>
          <p14:tracePt t="21712" x="1358900" y="3689350"/>
          <p14:tracePt t="21729" x="1358900" y="3702050"/>
          <p14:tracePt t="21745" x="1352550" y="3746500"/>
          <p14:tracePt t="21762" x="1352550" y="3778250"/>
          <p14:tracePt t="21779" x="1352550" y="3803650"/>
          <p14:tracePt t="21796" x="1352550" y="3841750"/>
          <p14:tracePt t="21812" x="1358900" y="3854450"/>
          <p14:tracePt t="21829" x="1371600" y="3879850"/>
          <p14:tracePt t="21845" x="1390650" y="3892550"/>
          <p14:tracePt t="21863" x="1428750" y="3917950"/>
          <p14:tracePt t="21879" x="1485900" y="3949700"/>
          <p14:tracePt t="21896" x="1619250" y="4000500"/>
          <p14:tracePt t="21913" x="1739900" y="4032250"/>
          <p14:tracePt t="21929" x="1898650" y="4064000"/>
          <p14:tracePt t="21945" x="2063750" y="4083050"/>
          <p14:tracePt t="21963" x="2222500" y="4083050"/>
          <p14:tracePt t="21979" x="2400300" y="4089400"/>
          <p14:tracePt t="21996" x="2540000" y="4089400"/>
          <p14:tracePt t="22012" x="2667000" y="4089400"/>
          <p14:tracePt t="22029" x="2768600" y="4089400"/>
          <p14:tracePt t="22046" x="2844800" y="4089400"/>
          <p14:tracePt t="22063" x="2933700" y="4051300"/>
          <p14:tracePt t="22079" x="2997200" y="4019550"/>
          <p14:tracePt t="22096" x="3041650" y="3981450"/>
          <p14:tracePt t="22113" x="3048000" y="3962400"/>
          <p14:tracePt t="22129" x="3060700" y="3943350"/>
          <p14:tracePt t="22146" x="3060700" y="3924300"/>
          <p14:tracePt t="22163" x="3060700" y="3898900"/>
          <p14:tracePt t="22179" x="3060700" y="3867150"/>
          <p14:tracePt t="22196" x="3022600" y="3829050"/>
          <p14:tracePt t="22213" x="2946400" y="3765550"/>
          <p14:tracePt t="22229" x="2800350" y="3695700"/>
          <p14:tracePt t="22246" x="2616200" y="3625850"/>
          <p14:tracePt t="22263" x="2451100" y="3562350"/>
          <p14:tracePt t="22279" x="2292350" y="3543300"/>
          <p14:tracePt t="22297" x="2178050" y="3524250"/>
          <p14:tracePt t="22313" x="2133600" y="3524250"/>
          <p14:tracePt t="22329" x="2089150" y="3524250"/>
          <p14:tracePt t="22346" x="2051050" y="3524250"/>
          <p14:tracePt t="22363" x="1987550" y="3524250"/>
          <p14:tracePt t="22379" x="1943100" y="3524250"/>
          <p14:tracePt t="22396" x="1885950" y="3556000"/>
          <p14:tracePt t="22413" x="1822450" y="3587750"/>
          <p14:tracePt t="22430" x="1733550" y="3638550"/>
          <p14:tracePt t="22446" x="1663700" y="3676650"/>
          <p14:tracePt t="22463" x="1593850" y="3721100"/>
          <p14:tracePt t="22480" x="1511300" y="3778250"/>
          <p14:tracePt t="22497" x="1479550" y="3822700"/>
          <p14:tracePt t="22513" x="1466850" y="3860800"/>
          <p14:tracePt t="22530" x="1466850" y="3879850"/>
          <p14:tracePt t="22546" x="1466850" y="3898900"/>
          <p14:tracePt t="22564" x="1466850" y="3905250"/>
          <p14:tracePt t="22600" x="1466850" y="3917950"/>
          <p14:tracePt t="22613" x="1466850" y="3930650"/>
          <p14:tracePt t="22617" x="1485900" y="3949700"/>
          <p14:tracePt t="22630" x="1524000" y="3962400"/>
          <p14:tracePt t="22647" x="1651000" y="4000500"/>
          <p14:tracePt t="22665" x="1695450" y="4013200"/>
          <p14:tracePt t="22680" x="1898650" y="4051300"/>
          <p14:tracePt t="22697" x="2019300" y="4064000"/>
          <p14:tracePt t="22713" x="2133600" y="4070350"/>
          <p14:tracePt t="22730" x="2228850" y="4070350"/>
          <p14:tracePt t="22747" x="2349500" y="4083050"/>
          <p14:tracePt t="22764" x="2457450" y="4083050"/>
          <p14:tracePt t="22780" x="2578100" y="4083050"/>
          <p14:tracePt t="22797" x="2711450" y="4083050"/>
          <p14:tracePt t="22814" x="2813050" y="4064000"/>
          <p14:tracePt t="22830" x="2927350" y="4032250"/>
          <p14:tracePt t="22847" x="2978150" y="4013200"/>
          <p14:tracePt t="22865" x="3035300" y="3981450"/>
          <p14:tracePt t="22882" x="3060700" y="3956050"/>
          <p14:tracePt t="22899" x="3086100" y="3937000"/>
          <p14:tracePt t="22915" x="3086100" y="3930650"/>
          <p14:tracePt t="22931" x="3086100" y="3924300"/>
          <p14:tracePt t="22948" x="3086100" y="3911600"/>
          <p14:tracePt t="22965" x="3086100" y="3898900"/>
          <p14:tracePt t="22981" x="3086100" y="3841750"/>
          <p14:tracePt t="22998" x="3028950" y="3778250"/>
          <p14:tracePt t="23016" x="2927350" y="3695700"/>
          <p14:tracePt t="23032" x="2768600" y="3632200"/>
          <p14:tracePt t="23048" x="2565400" y="3581400"/>
          <p14:tracePt t="23066" x="2438400" y="3562350"/>
          <p14:tracePt t="23082" x="2324100" y="3562350"/>
          <p14:tracePt t="23098" x="2133600" y="3562350"/>
          <p14:tracePt t="23115" x="2000250" y="3562350"/>
          <p14:tracePt t="23132" x="1879600" y="3562350"/>
          <p14:tracePt t="23149" x="1771650" y="3562350"/>
          <p14:tracePt t="23165" x="1663700" y="3562350"/>
          <p14:tracePt t="23182" x="1562100" y="3562350"/>
          <p14:tracePt t="23198" x="1454150" y="3562350"/>
          <p14:tracePt t="23215" x="1416050" y="3562350"/>
          <p14:tracePt t="23232" x="1384300" y="3575050"/>
          <p14:tracePt t="23249" x="1371600" y="3587750"/>
          <p14:tracePt t="23289" x="1365250" y="3594100"/>
          <p14:tracePt t="23299" x="1352550" y="3606800"/>
          <p14:tracePt t="23306" x="1352550" y="3613150"/>
          <p14:tracePt t="23315" x="1339850" y="3625850"/>
          <p14:tracePt t="23362" x="1333500" y="3632200"/>
          <p14:tracePt t="23467" x="1339850" y="3651250"/>
          <p14:tracePt t="23482" x="1346200" y="3651250"/>
          <p14:tracePt t="23505" x="1352550" y="3657600"/>
          <p14:tracePt t="23512" x="1358900" y="3657600"/>
          <p14:tracePt t="23512" x="0" y="0"/>
        </p14:tracePtLst>
        <p14:tracePtLst>
          <p14:tracePt t="26573" x="6280150" y="4406900"/>
          <p14:tracePt t="26729" x="6280150" y="4381500"/>
          <p14:tracePt t="26737" x="6280150" y="4343400"/>
          <p14:tracePt t="26754" x="6280150" y="4330700"/>
          <p14:tracePt t="26769" x="6280150" y="4324350"/>
          <p14:tracePt t="26788" x="6280150" y="4318000"/>
          <p14:tracePt t="26804" x="6280150" y="4305300"/>
          <p14:tracePt t="26810" x="6280150" y="4273550"/>
          <p14:tracePt t="26825" x="6261100" y="4216400"/>
          <p14:tracePt t="26841" x="6248400" y="4140200"/>
          <p14:tracePt t="26855" x="6229350" y="4108450"/>
          <p14:tracePt t="26871" x="6203950" y="4070350"/>
          <p14:tracePt t="26888" x="6172200" y="4006850"/>
          <p14:tracePt t="26905" x="6146800" y="3968750"/>
          <p14:tracePt t="26922" x="6076950" y="3879850"/>
          <p14:tracePt t="26940" x="6051550" y="3854450"/>
          <p14:tracePt t="26955" x="6032500" y="3829050"/>
          <p14:tracePt t="26972" x="5994400" y="3790950"/>
          <p14:tracePt t="26988" x="5975350" y="3778250"/>
          <p14:tracePt t="27005" x="5962650" y="3771900"/>
          <p14:tracePt t="27042" x="5949950" y="3759200"/>
          <p14:tracePt t="27081" x="5943600" y="3752850"/>
          <p14:tracePt t="27370" x="5943600" y="3746500"/>
          <p14:tracePt t="27386" x="5949950" y="3746500"/>
          <p14:tracePt t="27389" x="5975350" y="3771900"/>
          <p14:tracePt t="27406" x="6000750" y="3810000"/>
          <p14:tracePt t="27422" x="6019800" y="3829050"/>
          <p14:tracePt t="27439" x="6038850" y="3841750"/>
          <p14:tracePt t="27457" x="6064250" y="3879850"/>
          <p14:tracePt t="27473" x="6083300" y="3905250"/>
          <p14:tracePt t="27489" x="6127750" y="3962400"/>
          <p14:tracePt t="27506" x="6172200" y="4019550"/>
          <p14:tracePt t="27522" x="6235700" y="4108450"/>
          <p14:tracePt t="27539" x="6305550" y="4197350"/>
          <p14:tracePt t="27556" x="6400800" y="4305300"/>
          <p14:tracePt t="27572" x="6470650" y="4381500"/>
          <p14:tracePt t="27589" x="6546850" y="4483100"/>
          <p14:tracePt t="27606" x="6597650" y="4572000"/>
          <p14:tracePt t="27623" x="6642100" y="4635500"/>
          <p14:tracePt t="27639" x="6673850" y="4711700"/>
          <p14:tracePt t="27656" x="6705600" y="4775200"/>
          <p14:tracePt t="27673" x="6743700" y="4857750"/>
          <p14:tracePt t="27690" x="6781800" y="4940300"/>
          <p14:tracePt t="27706" x="6788150" y="4953000"/>
          <p14:tracePt t="27762" x="6788150" y="4959350"/>
          <p14:tracePt t="27770" x="6794500" y="4965700"/>
          <p14:tracePt t="27954" x="6800850" y="4959350"/>
          <p14:tracePt t="27955" x="6807200" y="4953000"/>
          <p14:tracePt t="27973" x="6813550" y="4940300"/>
          <p14:tracePt t="27974" x="6845300" y="4908550"/>
          <p14:tracePt t="27990" x="6864350" y="4864100"/>
          <p14:tracePt t="28006" x="6883400" y="4826000"/>
          <p14:tracePt t="28023" x="6889750" y="4800600"/>
          <p14:tracePt t="28040" x="6896100" y="4787900"/>
          <p14:tracePt t="28130" x="6896100" y="4781550"/>
          <p14:tracePt t="28138" x="6902450" y="4775200"/>
          <p14:tracePt t="28146" x="6908800" y="4768850"/>
          <p14:tracePt t="28157" x="6915150" y="4768850"/>
          <p14:tracePt t="28157" x="6915150" y="4743450"/>
          <p14:tracePt t="28173" x="6921500" y="4730750"/>
          <p14:tracePt t="28191" x="6927850" y="4718050"/>
          <p14:tracePt t="28226" x="6927850" y="4711700"/>
          <p14:tracePt t="28240" x="6927850" y="4699000"/>
          <p14:tracePt t="28241" x="6927850" y="4686300"/>
          <p14:tracePt t="28257" x="6927850" y="4673600"/>
          <p14:tracePt t="28273" x="6927850" y="4629150"/>
          <p14:tracePt t="28291" x="6927850" y="4616450"/>
          <p14:tracePt t="28307" x="6921500" y="4597400"/>
          <p14:tracePt t="28324" x="6921500" y="4578350"/>
          <p14:tracePt t="28340" x="6915150" y="4527550"/>
          <p14:tracePt t="28358" x="6877050" y="4419600"/>
          <p14:tracePt t="28374" x="6851650" y="4292600"/>
          <p14:tracePt t="28391" x="6800850" y="4146550"/>
          <p14:tracePt t="28407" x="6788150" y="4057650"/>
          <p14:tracePt t="28424" x="6769100" y="3956050"/>
          <p14:tracePt t="28440" x="6756400" y="3841750"/>
          <p14:tracePt t="28457" x="6731000" y="3644900"/>
          <p14:tracePt t="28475" x="6731000" y="3511550"/>
          <p14:tracePt t="28491" x="6731000" y="3384550"/>
          <p14:tracePt t="28507" x="6756400" y="3270250"/>
          <p14:tracePt t="28524" x="6788150" y="3124200"/>
          <p14:tracePt t="28541" x="6813550" y="2978150"/>
          <p14:tracePt t="28558" x="6838950" y="2870200"/>
          <p14:tracePt t="28574" x="6858000" y="2711450"/>
          <p14:tracePt t="28591" x="6896100" y="2578100"/>
          <p14:tracePt t="28607" x="6921500" y="2432050"/>
          <p14:tracePt t="28624" x="6959600" y="2311400"/>
          <p14:tracePt t="28641" x="7016750" y="2114550"/>
          <p14:tracePt t="28658" x="7067550" y="1968500"/>
          <p14:tracePt t="28674" x="7099300" y="1873250"/>
          <p14:tracePt t="28692" x="7124700" y="1765300"/>
          <p14:tracePt t="28708" x="7143750" y="1682750"/>
          <p14:tracePt t="28725" x="7150100" y="1619250"/>
          <p14:tracePt t="28741" x="7162800" y="1587500"/>
          <p14:tracePt t="28758" x="7175500" y="1562100"/>
          <p14:tracePt t="28774" x="7175500" y="1549400"/>
          <p14:tracePt t="28791" x="7181850" y="1543050"/>
          <p14:tracePt t="28808" x="7181850" y="1536700"/>
          <p14:tracePt t="28882" x="7181850" y="1511300"/>
          <p14:tracePt t="28914" x="7169150" y="1511300"/>
          <p14:tracePt t="28922" x="7137400" y="1524000"/>
          <p14:tracePt t="28930" x="7118350" y="1562100"/>
          <p14:tracePt t="28938" x="7061200" y="1587500"/>
          <p14:tracePt t="28946" x="6965950" y="1727200"/>
          <p14:tracePt t="28958" x="6877050" y="1879600"/>
          <p14:tracePt t="28975" x="6781800" y="2000250"/>
          <p14:tracePt t="28991" x="6718300" y="2095500"/>
          <p14:tracePt t="29008" x="6648450" y="2197100"/>
          <p14:tracePt t="29042" x="6648450" y="2203450"/>
          <p14:tracePt t="29043" x="6648450" y="2216150"/>
          <p14:tracePt t="29058" x="6667500" y="2247900"/>
          <p14:tracePt t="29075" x="6731000" y="2260600"/>
          <p14:tracePt t="29091" x="6870700" y="2260600"/>
          <p14:tracePt t="29108" x="7048500" y="2184400"/>
          <p14:tracePt t="29125" x="7296150" y="2095500"/>
          <p14:tracePt t="29142" x="7467600" y="1981200"/>
          <p14:tracePt t="29158" x="7588250" y="1873250"/>
          <p14:tracePt t="29175" x="7632700" y="1790700"/>
          <p14:tracePt t="29192" x="7702550" y="1733550"/>
          <p14:tracePt t="29208" x="7734300" y="1695450"/>
          <p14:tracePt t="29208" x="7740650" y="1689100"/>
          <p14:tracePt t="29226" x="7740650" y="1676400"/>
          <p14:tracePt t="29243" x="7740650" y="1670050"/>
          <p14:tracePt t="29259" x="7734300" y="1638300"/>
          <p14:tracePt t="29275" x="7702550" y="1619250"/>
          <p14:tracePt t="29292" x="7696200" y="1619250"/>
          <p14:tracePt t="29309" x="7664450" y="1619250"/>
          <p14:tracePt t="29326" x="7569200" y="1619250"/>
          <p14:tracePt t="29342" x="7448550" y="1619250"/>
          <p14:tracePt t="29359" x="7334250" y="1651000"/>
          <p14:tracePt t="29376" x="7245350" y="1758950"/>
          <p14:tracePt t="29392" x="7124700" y="1816100"/>
          <p14:tracePt t="29409" x="7080250" y="1987550"/>
          <p14:tracePt t="29426" x="6997700" y="2089150"/>
          <p14:tracePt t="29443" x="6654800" y="2241550"/>
          <p14:tracePt t="29459" x="6699250" y="2463800"/>
          <p14:tracePt t="29476" x="6756400" y="2660650"/>
          <p14:tracePt t="29492" x="6889750" y="2978150"/>
          <p14:tracePt t="29509" x="7061200" y="3333750"/>
          <p14:tracePt t="29526" x="7194550" y="3644900"/>
          <p14:tracePt t="29542" x="7289800" y="3873500"/>
          <p14:tracePt t="29559" x="7340600" y="4051300"/>
          <p14:tracePt t="29576" x="7359650" y="4146550"/>
          <p14:tracePt t="29592" x="7378700" y="4235450"/>
          <p14:tracePt t="29609" x="7385050" y="4248150"/>
          <p14:tracePt t="29818" x="7366000" y="4241800"/>
          <p14:tracePt t="29826" x="7327900" y="4222750"/>
          <p14:tracePt t="29834" x="7277100" y="4191000"/>
          <p14:tracePt t="29842" x="7169150" y="4140200"/>
          <p14:tracePt t="29860" x="7112000" y="4114800"/>
          <p14:tracePt t="29860" x="6965950" y="4083050"/>
          <p14:tracePt t="29876" x="6832600" y="4057650"/>
          <p14:tracePt t="29893" x="6731000" y="4025900"/>
          <p14:tracePt t="29910" x="6635750" y="4000500"/>
          <p14:tracePt t="29926" x="6553200" y="3975100"/>
          <p14:tracePt t="29943" x="6483350" y="3956050"/>
          <p14:tracePt t="29960" x="6381750" y="3949700"/>
          <p14:tracePt t="29977" x="6324600" y="3949700"/>
          <p14:tracePt t="29993" x="6273800" y="3949700"/>
          <p14:tracePt t="30011" x="6254750" y="3968750"/>
          <p14:tracePt t="30026" x="6159500" y="3981450"/>
          <p14:tracePt t="30043" x="6146800" y="4025900"/>
          <p14:tracePt t="30060" x="6115050" y="4044950"/>
          <p14:tracePt t="30077" x="6115050" y="4095750"/>
          <p14:tracePt t="30093" x="6115050" y="4171950"/>
          <p14:tracePt t="30111" x="6115050" y="4279900"/>
          <p14:tracePt t="30127" x="6140450" y="4438650"/>
          <p14:tracePt t="30143" x="6210300" y="4597400"/>
          <p14:tracePt t="30160" x="6375400" y="4787900"/>
          <p14:tracePt t="30177" x="6559550" y="4927600"/>
          <p14:tracePt t="30193" x="6705600" y="5003800"/>
          <p14:tracePt t="30211" x="6838950" y="5029200"/>
          <p14:tracePt t="30227" x="6940550" y="5041900"/>
          <p14:tracePt t="30244" x="7042150" y="5041900"/>
          <p14:tracePt t="30260" x="7112000" y="5041900"/>
          <p14:tracePt t="30277" x="7156450" y="5029200"/>
          <p14:tracePt t="30294" x="7232650" y="5029200"/>
          <p14:tracePt t="30310" x="7302500" y="5029200"/>
          <p14:tracePt t="30327" x="7321550" y="5029200"/>
          <p14:tracePt t="30458" x="7302500" y="5029200"/>
          <p14:tracePt t="30466" x="7270750" y="5029200"/>
          <p14:tracePt t="30482" x="7245350" y="5029200"/>
          <p14:tracePt t="30494" x="7207250" y="5029200"/>
          <p14:tracePt t="30498" x="7143750" y="5029200"/>
          <p14:tracePt t="30511" x="7048500" y="5029200"/>
          <p14:tracePt t="30527" x="6934200" y="5029200"/>
          <p14:tracePt t="30544" x="6870700" y="5035550"/>
          <p14:tracePt t="30561" x="6731000" y="5067300"/>
          <p14:tracePt t="30577" x="6527800" y="5124450"/>
          <p14:tracePt t="30594" x="6419850" y="5143500"/>
          <p14:tracePt t="30611" x="6280150" y="5143500"/>
          <p14:tracePt t="30628" x="6146800" y="5143500"/>
          <p14:tracePt t="30644" x="6045200" y="5143500"/>
          <p14:tracePt t="30662" x="5822950" y="5143500"/>
          <p14:tracePt t="30678" x="5676900" y="5168900"/>
          <p14:tracePt t="30694" x="5575300" y="5168900"/>
          <p14:tracePt t="30711" x="5511800" y="5168900"/>
          <p14:tracePt t="30728" x="5486400" y="5168900"/>
          <p14:tracePt t="30745" x="5448300" y="5168900"/>
          <p14:tracePt t="30954" x="5492750" y="5168900"/>
          <p14:tracePt t="30962" x="5518150" y="5156200"/>
          <p14:tracePt t="30978" x="5530850" y="5143500"/>
          <p14:tracePt t="30979" x="5537200" y="5111750"/>
          <p14:tracePt t="30995" x="5549900" y="5041900"/>
          <p14:tracePt t="31012" x="5524500" y="4972050"/>
          <p14:tracePt t="31028" x="5505450" y="4959350"/>
          <p14:tracePt t="31082" x="5505450" y="4953000"/>
          <p14:tracePt t="31090" x="5473700" y="4927600"/>
          <p14:tracePt t="31104" x="5391150" y="4883150"/>
          <p14:tracePt t="31105" x="5295900" y="4851400"/>
          <p14:tracePt t="31111" x="5041900" y="4679950"/>
          <p14:tracePt t="31128" x="4781550" y="4476750"/>
          <p14:tracePt t="31145" x="4413250" y="4248150"/>
          <p14:tracePt t="31162" x="3733800" y="3905250"/>
          <p14:tracePt t="31178" x="3536950" y="3854450"/>
          <p14:tracePt t="31195" x="3422650" y="3835400"/>
          <p14:tracePt t="31212" x="3384550" y="3822700"/>
          <p14:tracePt t="31228" x="3340100" y="3803650"/>
          <p14:tracePt t="31282" x="3346450" y="3803650"/>
          <p14:tracePt t="31290" x="3365500" y="3803650"/>
          <p14:tracePt t="31322" x="3352800" y="3803650"/>
          <p14:tracePt t="31330" x="3314700" y="3803650"/>
          <p14:tracePt t="31346" x="3308350" y="3803650"/>
          <p14:tracePt t="31347" x="3270250" y="3803650"/>
          <p14:tracePt t="31363" x="3225800" y="3803650"/>
          <p14:tracePt t="31379" x="3213100" y="3803650"/>
          <p14:tracePt t="31395" x="3149600" y="3803650"/>
          <p14:tracePt t="31412" x="3105150" y="3803650"/>
          <p14:tracePt t="31429" x="3079750" y="3803650"/>
          <p14:tracePt t="31446" x="3060700" y="3803650"/>
          <p14:tracePt t="31462" x="3041650" y="3803650"/>
          <p14:tracePt t="31479" x="3022600" y="3803650"/>
          <p14:tracePt t="31496" x="2946400" y="3771900"/>
          <p14:tracePt t="31512" x="2870200" y="3752850"/>
          <p14:tracePt t="31529" x="2857500" y="3752850"/>
          <p14:tracePt t="31546" x="2813050" y="3746500"/>
          <p14:tracePt t="31563" x="2768600" y="3727450"/>
          <p14:tracePt t="31579" x="2730500" y="3714750"/>
          <p14:tracePt t="31596" x="2730500" y="3708400"/>
          <p14:tracePt t="31612" x="2692400" y="3676650"/>
          <p14:tracePt t="31629" x="2679700" y="3676650"/>
          <p14:tracePt t="31646" x="2654300" y="3676650"/>
          <p14:tracePt t="31663" x="2584450" y="3670300"/>
          <p14:tracePt t="31679" x="2533650" y="3670300"/>
          <p14:tracePt t="31696" x="2438400" y="3657600"/>
          <p14:tracePt t="31713" x="2387600" y="3644900"/>
          <p14:tracePt t="31729" x="2305050" y="3644900"/>
          <p14:tracePt t="31746" x="2279650" y="3644900"/>
          <p14:tracePt t="31763" x="2254250" y="3644900"/>
          <p14:tracePt t="31779" x="2203450" y="3644900"/>
          <p14:tracePt t="31796" x="2197100" y="3663950"/>
          <p14:tracePt t="31813" x="2120900" y="3695700"/>
          <p14:tracePt t="31829" x="2025650" y="3721100"/>
          <p14:tracePt t="31847" x="1943100" y="3740150"/>
          <p14:tracePt t="31863" x="1739900" y="3759200"/>
          <p14:tracePt t="31881" x="1511300" y="3759200"/>
          <p14:tracePt t="31896" x="1314450" y="3771900"/>
          <p14:tracePt t="31896" x="1219200" y="3771900"/>
          <p14:tracePt t="31914" x="1149350" y="3784600"/>
          <p14:tracePt t="31914" x="1098550" y="3784600"/>
          <p14:tracePt t="31931" x="1016000" y="3810000"/>
          <p14:tracePt t="31946" x="990600" y="3822700"/>
          <p14:tracePt t="31963" x="971550" y="3835400"/>
          <p14:tracePt t="31980" x="946150" y="3841750"/>
          <p14:tracePt t="31996" x="927100" y="3854450"/>
          <p14:tracePt t="32013" x="908050" y="3867150"/>
          <p14:tracePt t="32030" x="889000" y="3873500"/>
          <p14:tracePt t="32047" x="876300" y="3873500"/>
          <p14:tracePt t="32082" x="869950" y="3879850"/>
          <p14:tracePt t="32106" x="869950" y="3886200"/>
          <p14:tracePt t="32138" x="869950" y="3892550"/>
          <p14:tracePt t="32154" x="869950" y="3898900"/>
          <p14:tracePt t="32162" x="869950" y="3905250"/>
          <p14:tracePt t="32163" x="869950" y="3911600"/>
          <p14:tracePt t="32180" x="908050" y="3937000"/>
          <p14:tracePt t="32180" x="914400" y="3943350"/>
          <p14:tracePt t="32198" x="996950" y="3968750"/>
          <p14:tracePt t="32213" x="1104900" y="3994150"/>
          <p14:tracePt t="32230" x="1206500" y="4006850"/>
          <p14:tracePt t="32247" x="1289050" y="4032250"/>
          <p14:tracePt t="32264" x="1397000" y="4038600"/>
          <p14:tracePt t="32281" x="1485900" y="4038600"/>
          <p14:tracePt t="32281" x="1530350" y="4038600"/>
          <p14:tracePt t="32298" x="1625600" y="4038600"/>
          <p14:tracePt t="32314" x="1708150" y="4038600"/>
          <p14:tracePt t="32331" x="1816100" y="4038600"/>
          <p14:tracePt t="32347" x="1892300" y="4038600"/>
          <p14:tracePt t="32364" x="1993900" y="4044950"/>
          <p14:tracePt t="32380" x="2127250" y="4064000"/>
          <p14:tracePt t="32398" x="2247900" y="4089400"/>
          <p14:tracePt t="32414" x="2362200" y="4102100"/>
          <p14:tracePt t="32431" x="2425700" y="4102100"/>
          <p14:tracePt t="32447" x="2476500" y="4102100"/>
          <p14:tracePt t="32464" x="2482850" y="4102100"/>
          <p14:tracePt t="32480" x="2514600" y="4102100"/>
          <p14:tracePt t="32497" x="2520950" y="4102100"/>
          <p14:tracePt t="32497" x="2527300" y="4102100"/>
          <p14:tracePt t="32514" x="2578100" y="4102100"/>
          <p14:tracePt t="32530" x="2628900" y="4102100"/>
          <p14:tracePt t="32547" x="2730500" y="4102100"/>
          <p14:tracePt t="32564" x="2813050" y="4102100"/>
          <p14:tracePt t="32581" x="2901950" y="4102100"/>
          <p14:tracePt t="32597" x="2997200" y="4102100"/>
          <p14:tracePt t="32614" x="3067050" y="4102100"/>
          <p14:tracePt t="32631" x="3098800" y="4095750"/>
          <p14:tracePt t="32647" x="3130550" y="4057650"/>
          <p14:tracePt t="32664" x="3143250" y="4032250"/>
          <p14:tracePt t="32681" x="3435350" y="4025900"/>
          <p14:tracePt t="32698" x="3517900" y="3981450"/>
          <p14:tracePt t="32714" x="3517900" y="3943350"/>
          <p14:tracePt t="32731" x="3517900" y="3905250"/>
          <p14:tracePt t="32748" x="3517900" y="3848100"/>
          <p14:tracePt t="32764" x="3479800" y="3765550"/>
          <p14:tracePt t="32781" x="3422650" y="3721100"/>
          <p14:tracePt t="32798" x="3340100" y="3676650"/>
          <p14:tracePt t="32814" x="3263900" y="3644900"/>
          <p14:tracePt t="32831" x="3124200" y="3575050"/>
          <p14:tracePt t="32848" x="3009900" y="3517900"/>
          <p14:tracePt t="32865" x="2901950" y="3479800"/>
          <p14:tracePt t="32881" x="2749550" y="3460750"/>
          <p14:tracePt t="32899" x="2679700" y="3448050"/>
          <p14:tracePt t="32914" x="2616200" y="3441700"/>
          <p14:tracePt t="32932" x="2527300" y="3409950"/>
          <p14:tracePt t="32948" x="2470150" y="3390900"/>
          <p14:tracePt t="32965" x="2413000" y="3378200"/>
          <p14:tracePt t="32981" x="2368550" y="3378200"/>
          <p14:tracePt t="32998" x="2273300" y="3378200"/>
          <p14:tracePt t="33015" x="2165350" y="3378200"/>
          <p14:tracePt t="33032" x="2044700" y="3378200"/>
          <p14:tracePt t="33048" x="1924050" y="3378200"/>
          <p14:tracePt t="33065" x="1866900" y="3378200"/>
          <p14:tracePt t="33081" x="1809750" y="3397250"/>
          <p14:tracePt t="33099" x="1790700" y="3416300"/>
          <p14:tracePt t="33115" x="1752600" y="3435350"/>
          <p14:tracePt t="33131" x="1701800" y="3460750"/>
          <p14:tracePt t="33148" x="1606550" y="3467100"/>
          <p14:tracePt t="33165" x="1581150" y="3511550"/>
          <p14:tracePt t="33182" x="1543050" y="3543300"/>
          <p14:tracePt t="33199" x="1492250" y="3562350"/>
          <p14:tracePt t="33215" x="1428750" y="3600450"/>
          <p14:tracePt t="33232" x="1409700" y="3606800"/>
          <p14:tracePt t="33248" x="1358900" y="3644900"/>
          <p14:tracePt t="33248" x="1352550" y="3657600"/>
          <p14:tracePt t="33266" x="1352550" y="3689350"/>
          <p14:tracePt t="33283" x="1339850" y="3727450"/>
          <p14:tracePt t="33299" x="1339850" y="3752850"/>
          <p14:tracePt t="33316" x="1339850" y="3797300"/>
          <p14:tracePt t="33332" x="1339850" y="3848100"/>
          <p14:tracePt t="33349" x="1339850" y="3867150"/>
          <p14:tracePt t="33365" x="1339850" y="3886200"/>
          <p14:tracePt t="33382" x="1339850" y="3905250"/>
          <p14:tracePt t="33399" x="1339850" y="3949700"/>
          <p14:tracePt t="33415" x="1339850" y="3981450"/>
          <p14:tracePt t="33432" x="1365250" y="4025900"/>
          <p14:tracePt t="33449" x="1397000" y="4064000"/>
          <p14:tracePt t="33466" x="1409700" y="4070350"/>
          <p14:tracePt t="33482" x="1397000" y="4083050"/>
          <p14:tracePt t="33499" x="1416050" y="4095750"/>
          <p14:tracePt t="33546" x="1454150" y="4102100"/>
          <p14:tracePt t="33558" x="1485900" y="4102100"/>
          <p14:tracePt t="33558" x="1504950" y="4102100"/>
          <p14:tracePt t="33566" x="1593850" y="4102100"/>
          <p14:tracePt t="33582" x="1670050" y="4102100"/>
          <p14:tracePt t="33599" x="1771650" y="4102100"/>
          <p14:tracePt t="33616" x="1974850" y="4102100"/>
          <p14:tracePt t="33633" x="2178050" y="4102100"/>
          <p14:tracePt t="33649" x="2438400" y="4102100"/>
          <p14:tracePt t="33666" x="2628900" y="4102100"/>
          <p14:tracePt t="33683" x="2895600" y="4102100"/>
          <p14:tracePt t="33699" x="3111500" y="4102100"/>
          <p14:tracePt t="33716" x="3194050" y="4076700"/>
          <p14:tracePt t="33732" x="3327400" y="4070350"/>
          <p14:tracePt t="33749" x="3384550" y="4070350"/>
          <p14:tracePt t="33766" x="3435350" y="4070350"/>
          <p14:tracePt t="33783" x="3530600" y="4070350"/>
          <p14:tracePt t="33800" x="3600450" y="4064000"/>
          <p14:tracePt t="33816" x="3632200" y="4057650"/>
          <p14:tracePt t="33833" x="3683000" y="4057650"/>
          <p14:tracePt t="33849" x="3746500" y="4051300"/>
          <p14:tracePt t="33866" x="3771900" y="4038600"/>
          <p14:tracePt t="33883" x="3797300" y="4025900"/>
          <p14:tracePt t="33899" x="3848100" y="4006850"/>
          <p14:tracePt t="33918" x="3924300" y="4006850"/>
          <p14:tracePt t="33933" x="4076700" y="4006850"/>
          <p14:tracePt t="33950" x="4273550" y="3987800"/>
          <p14:tracePt t="33966" x="4273550" y="3968750"/>
          <p14:tracePt t="33983" x="4254500" y="3917950"/>
          <p14:tracePt t="33999" x="4178300" y="3860800"/>
          <p14:tracePt t="34017" x="4013200" y="3803650"/>
          <p14:tracePt t="34033" x="3841750" y="3727450"/>
          <p14:tracePt t="34051" x="3759200" y="3708400"/>
          <p14:tracePt t="34066" x="3721100" y="3702050"/>
          <p14:tracePt t="34083" x="3670300" y="3689350"/>
          <p14:tracePt t="34100" x="3600450" y="3683000"/>
          <p14:tracePt t="34117" x="3524250" y="3683000"/>
          <p14:tracePt t="34133" x="3416300" y="3683000"/>
          <p14:tracePt t="34150" x="3333750" y="3683000"/>
          <p14:tracePt t="34167" x="3238500" y="3683000"/>
          <p14:tracePt t="34183" x="3162300" y="3676650"/>
          <p14:tracePt t="34200" x="3054350" y="3657600"/>
          <p14:tracePt t="34217" x="2940050" y="3657600"/>
          <p14:tracePt t="34233" x="2851150" y="3657600"/>
          <p14:tracePt t="34250" x="2838450" y="3657600"/>
          <p14:tracePt t="34267" x="2806700" y="3657600"/>
          <p14:tracePt t="34283" x="2774950" y="3657600"/>
          <p14:tracePt t="34300" x="2724150" y="3657600"/>
          <p14:tracePt t="34317" x="2692400" y="3657600"/>
          <p14:tracePt t="34334" x="2654300" y="3657600"/>
          <p14:tracePt t="34350" x="2641600" y="3657600"/>
          <p14:tracePt t="34367" x="2628900" y="3657600"/>
          <p14:tracePt t="34401" x="2609850" y="3657600"/>
          <p14:tracePt t="34419" x="2590800" y="3657600"/>
          <p14:tracePt t="34434" x="2571750" y="3657600"/>
          <p14:tracePt t="34434" x="2527300" y="3657600"/>
          <p14:tracePt t="34450" x="2482850" y="3657600"/>
          <p14:tracePt t="34467" x="2425700" y="3657600"/>
          <p14:tracePt t="34484" x="2349500" y="3657600"/>
          <p14:tracePt t="34500" x="2273300" y="3670300"/>
          <p14:tracePt t="34517" x="2178050" y="3670300"/>
          <p14:tracePt t="34534" x="2051050" y="3670300"/>
          <p14:tracePt t="34551" x="1930400" y="3670300"/>
          <p14:tracePt t="34567" x="1809750" y="3670300"/>
          <p14:tracePt t="34584" x="1765300" y="3670300"/>
          <p14:tracePt t="34600" x="1727200" y="3670300"/>
          <p14:tracePt t="34600" x="1720850" y="3670300"/>
          <p14:tracePt t="34650" x="1714500" y="3670300"/>
          <p14:tracePt t="34698" x="1708150" y="3670300"/>
          <p14:tracePt t="34715" x="1701800" y="3670300"/>
          <p14:tracePt t="34722" x="1682750" y="3670300"/>
          <p14:tracePt t="34730" x="1663700" y="3670300"/>
          <p14:tracePt t="34734" x="1638300" y="3670300"/>
          <p14:tracePt t="34751" x="1619250" y="3670300"/>
          <p14:tracePt t="34768" x="1587500" y="3676650"/>
          <p14:tracePt t="34784" x="1581150" y="3689350"/>
          <p14:tracePt t="34801" x="1568450" y="3695700"/>
          <p14:tracePt t="34818" x="1568450" y="3708400"/>
          <p14:tracePt t="34859" x="1555750" y="3727450"/>
          <p14:tracePt t="34874" x="1549400" y="3740150"/>
          <p14:tracePt t="34884" x="1536700" y="3740150"/>
          <p14:tracePt t="34885" x="1524000" y="3765550"/>
          <p14:tracePt t="34901" x="1517650" y="3771900"/>
          <p14:tracePt t="34919" x="1466850" y="3778250"/>
          <p14:tracePt t="34934" x="1460500" y="3778250"/>
          <p14:tracePt t="34951" x="1441450" y="3778250"/>
          <p14:tracePt t="34987" x="1435100" y="3778250"/>
          <p14:tracePt t="34988" x="1422400" y="3778250"/>
          <p14:tracePt t="35001" x="1397000" y="3784600"/>
          <p14:tracePt t="35019" x="1390650" y="3790950"/>
          <p14:tracePt t="35058" x="1384300" y="3797300"/>
          <p14:tracePt t="35075" x="1384300" y="3803650"/>
          <p14:tracePt t="35091" x="1371600" y="3816350"/>
          <p14:tracePt t="35098" x="1352550" y="3816350"/>
          <p14:tracePt t="35106" x="1346200" y="3816350"/>
          <p14:tracePt t="35118" x="1333500" y="3816350"/>
          <p14:tracePt t="35344" x="0" y="0"/>
        </p14:tracePtLst>
        <p14:tracePtLst>
          <p14:tracePt t="38556" x="2292350" y="4914900"/>
          <p14:tracePt t="38642" x="2324100" y="4933950"/>
          <p14:tracePt t="38650" x="2349500" y="4946650"/>
          <p14:tracePt t="38658" x="2451100" y="4953000"/>
          <p14:tracePt t="38674" x="2635250" y="4972050"/>
          <p14:tracePt t="38690" x="2825750" y="4972050"/>
          <p14:tracePt t="38706" x="2971800" y="4991100"/>
          <p14:tracePt t="38722" x="3060700" y="4991100"/>
          <p14:tracePt t="38730" x="3232150" y="4997450"/>
          <p14:tracePt t="38746" x="3378200" y="5029200"/>
          <p14:tracePt t="38762" x="3517900" y="5029200"/>
          <p14:tracePt t="38778" x="3651250" y="5029200"/>
          <p14:tracePt t="38791" x="3860800" y="5029200"/>
          <p14:tracePt t="38810" x="4673600" y="5029200"/>
          <p14:tracePt t="38827" x="5048250" y="5029200"/>
          <p14:tracePt t="38843" x="5276850" y="5029200"/>
          <p14:tracePt t="38859" x="5588000" y="5010150"/>
          <p14:tracePt t="38859" x="5753100" y="5003800"/>
          <p14:tracePt t="38875" x="5848350" y="4953000"/>
          <p14:tracePt t="38891" x="5873750" y="4889500"/>
          <p14:tracePt t="38925" x="5886450" y="4864100"/>
          <p14:tracePt t="38941" x="5892800" y="4851400"/>
          <p14:tracePt t="38942" x="5892800" y="4845050"/>
          <p14:tracePt t="38958" x="5892800" y="4819650"/>
          <p14:tracePt t="38974" x="5892800" y="4781550"/>
          <p14:tracePt t="38991" x="5892800" y="4724400"/>
          <p14:tracePt t="39008" x="5892800" y="4648200"/>
          <p14:tracePt t="39025" x="5892800" y="4622800"/>
          <p14:tracePt t="39041" x="5892800" y="4597400"/>
          <p14:tracePt t="39041" x="5886450" y="4584700"/>
          <p14:tracePt t="39059" x="5829300" y="4559300"/>
          <p14:tracePt t="39075" x="5753100" y="4502150"/>
          <p14:tracePt t="39091" x="5657850" y="4445000"/>
          <p14:tracePt t="39108" x="5518150" y="4394200"/>
          <p14:tracePt t="39125" x="5359400" y="4318000"/>
          <p14:tracePt t="39141" x="5213350" y="4279900"/>
          <p14:tracePt t="39158" x="5016500" y="4216400"/>
          <p14:tracePt t="39175" x="4705350" y="4127500"/>
          <p14:tracePt t="39192" x="4476750" y="4089400"/>
          <p14:tracePt t="39208" x="4260850" y="4064000"/>
          <p14:tracePt t="39225" x="4083050" y="4025900"/>
          <p14:tracePt t="39241" x="3721100" y="3911600"/>
          <p14:tracePt t="39259" x="3575050" y="3879850"/>
          <p14:tracePt t="39275" x="3448050" y="3879850"/>
          <p14:tracePt t="39292" x="3308350" y="3879850"/>
          <p14:tracePt t="39308" x="3187700" y="3879850"/>
          <p14:tracePt t="39325" x="3086100" y="3879850"/>
          <p14:tracePt t="39342" x="2978150" y="3879850"/>
          <p14:tracePt t="39359" x="2800350" y="3917950"/>
          <p14:tracePt t="39376" x="2565400" y="3917950"/>
          <p14:tracePt t="39392" x="2393950" y="3917950"/>
          <p14:tracePt t="39409" x="2235200" y="3917950"/>
          <p14:tracePt t="39425" x="2101850" y="3917950"/>
          <p14:tracePt t="39442" x="1993900" y="3917950"/>
          <p14:tracePt t="39459" x="1936750" y="3917950"/>
          <p14:tracePt t="39475" x="1847850" y="3917950"/>
          <p14:tracePt t="39492" x="1695450" y="3917950"/>
          <p14:tracePt t="39508" x="1511300" y="3917950"/>
          <p14:tracePt t="39525" x="1358900" y="3917950"/>
          <p14:tracePt t="39542" x="1149350" y="3917950"/>
          <p14:tracePt t="39559" x="1092200" y="3949700"/>
          <p14:tracePt t="39575" x="1060450" y="3975100"/>
          <p14:tracePt t="39592" x="990600" y="3981450"/>
          <p14:tracePt t="39609" x="990600" y="4051300"/>
          <p14:tracePt t="39626" x="717550" y="4127500"/>
          <p14:tracePt t="39643" x="546100" y="4152900"/>
          <p14:tracePt t="39659" x="450850" y="4159250"/>
          <p14:tracePt t="39675" x="450850" y="4184650"/>
          <p14:tracePt t="39692" x="476250" y="4273550"/>
          <p14:tracePt t="39709" x="514350" y="4324350"/>
          <p14:tracePt t="39725" x="584200" y="4413250"/>
          <p14:tracePt t="39742" x="635000" y="4464050"/>
          <p14:tracePt t="39759" x="742950" y="4527550"/>
          <p14:tracePt t="39776" x="857250" y="4584700"/>
          <p14:tracePt t="39793" x="920750" y="4635500"/>
          <p14:tracePt t="39809" x="1079500" y="4686300"/>
          <p14:tracePt t="39826" x="1130300" y="4705350"/>
          <p14:tracePt t="39843" x="1098550" y="4730750"/>
          <p14:tracePt t="39859" x="1111250" y="4749800"/>
          <p14:tracePt t="39876" x="1155700" y="4781550"/>
          <p14:tracePt t="39893" x="1187450" y="4813300"/>
          <p14:tracePt t="39910" x="1339850" y="4895850"/>
          <p14:tracePt t="39926" x="1562100" y="4921250"/>
          <p14:tracePt t="39943" x="1784350" y="4933950"/>
          <p14:tracePt t="39960" x="2012950" y="4933950"/>
          <p14:tracePt t="39976" x="2165350" y="4933950"/>
          <p14:tracePt t="39993" x="2247900" y="4921250"/>
          <p14:tracePt t="40010" x="2311400" y="4921250"/>
          <p14:tracePt t="40027" x="2438400" y="4921250"/>
          <p14:tracePt t="40043" x="2571750" y="4908550"/>
          <p14:tracePt t="40060" x="2667000" y="4883150"/>
          <p14:tracePt t="40076" x="2768600" y="4857750"/>
          <p14:tracePt t="40093" x="2990850" y="4857750"/>
          <p14:tracePt t="40110" x="3251200" y="4800600"/>
          <p14:tracePt t="40126" x="3473450" y="4686300"/>
          <p14:tracePt t="40143" x="4102100" y="4667250"/>
          <p14:tracePt t="40160" x="4413250" y="4616450"/>
          <p14:tracePt t="40178" x="4464050" y="4591050"/>
          <p14:tracePt t="40193" x="4483100" y="4591050"/>
          <p14:tracePt t="40193" x="4495800" y="4591050"/>
          <p14:tracePt t="40210" x="4521200" y="4591050"/>
          <p14:tracePt t="40227" x="4559300" y="4591050"/>
          <p14:tracePt t="40243" x="4635500" y="4584700"/>
          <p14:tracePt t="40260" x="4762500" y="4533900"/>
          <p14:tracePt t="40278" x="4826000" y="4508500"/>
          <p14:tracePt t="40294" x="4864100" y="4476750"/>
          <p14:tracePt t="40311" x="4864100" y="4470400"/>
          <p14:tracePt t="40328" x="4864100" y="4451350"/>
          <p14:tracePt t="40345" x="4864100" y="4438650"/>
          <p14:tracePt t="40362" x="4876800" y="4425950"/>
          <p14:tracePt t="40379" x="4876800" y="4419600"/>
          <p14:tracePt t="40395" x="4864100" y="4375150"/>
          <p14:tracePt t="40413" x="4794250" y="4305300"/>
          <p14:tracePt t="40429" x="4699000" y="4248150"/>
          <p14:tracePt t="40446" x="4603750" y="4210050"/>
          <p14:tracePt t="40462" x="4552950" y="4146550"/>
          <p14:tracePt t="40479" x="4438650" y="4070350"/>
          <p14:tracePt t="40496" x="4279900" y="4019550"/>
          <p14:tracePt t="40512" x="4057650" y="3981450"/>
          <p14:tracePt t="40529" x="3784600" y="3917950"/>
          <p14:tracePt t="40546" x="3543300" y="3898900"/>
          <p14:tracePt t="40562" x="3352800" y="3898900"/>
          <p14:tracePt t="40579" x="3219450" y="3898900"/>
          <p14:tracePt t="40596" x="3048000" y="3898900"/>
          <p14:tracePt t="40613" x="2946400" y="3898900"/>
          <p14:tracePt t="40629" x="2838450" y="3898900"/>
          <p14:tracePt t="40646" x="2730500" y="3898900"/>
          <p14:tracePt t="40662" x="2578100" y="3898900"/>
          <p14:tracePt t="40679" x="2349500" y="3898900"/>
          <p14:tracePt t="40696" x="2127250" y="3943350"/>
          <p14:tracePt t="40713" x="1917700" y="4006850"/>
          <p14:tracePt t="40729" x="1708150" y="4064000"/>
          <p14:tracePt t="40746" x="1517650" y="4102100"/>
          <p14:tracePt t="40763" x="1403350" y="4133850"/>
          <p14:tracePt t="40780" x="1390650" y="4178300"/>
          <p14:tracePt t="40797" x="1377950" y="4197350"/>
          <p14:tracePt t="40813" x="1377950" y="4203700"/>
          <p14:tracePt t="40853" x="1371600" y="4216400"/>
          <p14:tracePt t="40860" x="1365250" y="4222750"/>
          <p14:tracePt t="40868" x="1352550" y="4235450"/>
          <p14:tracePt t="40879" x="1333500" y="4260850"/>
          <p14:tracePt t="40897" x="1289050" y="4279900"/>
          <p14:tracePt t="40914" x="1276350" y="4337050"/>
          <p14:tracePt t="40930" x="1257300" y="4368800"/>
          <p14:tracePt t="40946" x="1257300" y="4464050"/>
          <p14:tracePt t="40963" x="1136650" y="4546600"/>
          <p14:tracePt t="40963" x="1092200" y="4591050"/>
          <p14:tracePt t="40981" x="1117600" y="4635500"/>
          <p14:tracePt t="40996" x="1181100" y="4749800"/>
          <p14:tracePt t="41013" x="1193800" y="4768850"/>
          <p14:tracePt t="41030" x="1206500" y="4787900"/>
          <p14:tracePt t="41046" x="1231900" y="4806950"/>
          <p14:tracePt t="41063" x="1250950" y="4832350"/>
          <p14:tracePt t="41080" x="1289050" y="4870450"/>
          <p14:tracePt t="41096" x="1346200" y="4895850"/>
          <p14:tracePt t="41114" x="1409700" y="4933950"/>
          <p14:tracePt t="41130" x="1466850" y="4972050"/>
          <p14:tracePt t="41147" x="1524000" y="5010150"/>
          <p14:tracePt t="41163" x="1562100" y="5035550"/>
          <p14:tracePt t="41163" x="1593850" y="5054600"/>
          <p14:tracePt t="41181" x="1676400" y="5080000"/>
          <p14:tracePt t="41197" x="1765300" y="5105400"/>
          <p14:tracePt t="41213" x="1924050" y="5137150"/>
          <p14:tracePt t="41230" x="2114550" y="5137150"/>
          <p14:tracePt t="41247" x="2381250" y="5137150"/>
          <p14:tracePt t="41264" x="2609850" y="5137150"/>
          <p14:tracePt t="41281" x="2851150" y="5118100"/>
          <p14:tracePt t="41297" x="3016250" y="5099050"/>
          <p14:tracePt t="41314" x="3155950" y="5099050"/>
          <p14:tracePt t="41330" x="3238500" y="5092700"/>
          <p14:tracePt t="41347" x="3289300" y="5073650"/>
          <p14:tracePt t="41364" x="3556000" y="4978400"/>
          <p14:tracePt t="41381" x="3683000" y="4927600"/>
          <p14:tracePt t="41398" x="3746500" y="4908550"/>
          <p14:tracePt t="41414" x="3803650" y="4857750"/>
          <p14:tracePt t="41431" x="3917950" y="4838700"/>
          <p14:tracePt t="41448" x="4216400" y="4813300"/>
          <p14:tracePt t="41464" x="4483100" y="4800600"/>
          <p14:tracePt t="41481" x="4908550" y="4800600"/>
          <p14:tracePt t="41497" x="5283200" y="4800600"/>
          <p14:tracePt t="41514" x="5448300" y="4794250"/>
          <p14:tracePt t="41530" x="5581650" y="4775200"/>
          <p14:tracePt t="41547" x="5638800" y="4775200"/>
          <p14:tracePt t="41564" x="5702300" y="4737100"/>
          <p14:tracePt t="41581" x="5803900" y="4692650"/>
          <p14:tracePt t="41597" x="5810250" y="4660900"/>
          <p14:tracePt t="41614" x="5835650" y="4648200"/>
          <p14:tracePt t="41631" x="5867400" y="4635500"/>
          <p14:tracePt t="41648" x="5861050" y="4610100"/>
          <p14:tracePt t="41664" x="5829300" y="4578350"/>
          <p14:tracePt t="41681" x="5797550" y="4540250"/>
          <p14:tracePt t="41698" x="5784850" y="4527550"/>
          <p14:tracePt t="41714" x="5734050" y="4483100"/>
          <p14:tracePt t="41731" x="5638800" y="4425950"/>
          <p14:tracePt t="41748" x="5429250" y="4362450"/>
          <p14:tracePt t="41765" x="5416550" y="4330700"/>
          <p14:tracePt t="41781" x="5168900" y="4241800"/>
          <p14:tracePt t="41798" x="4984750" y="4216400"/>
          <p14:tracePt t="41815" x="4857750" y="4216400"/>
          <p14:tracePt t="41831" x="4756150" y="4210050"/>
          <p14:tracePt t="41848" x="4635500" y="4210050"/>
          <p14:tracePt t="41864" x="4464050" y="4203700"/>
          <p14:tracePt t="41881" x="4419600" y="4178300"/>
          <p14:tracePt t="41898" x="4368800" y="4178300"/>
          <p14:tracePt t="41915" x="4191000" y="4178300"/>
          <p14:tracePt t="41931" x="3848100" y="4178300"/>
          <p14:tracePt t="41949" x="3714750" y="4178300"/>
          <p14:tracePt t="41964" x="3352800" y="4178300"/>
          <p14:tracePt t="41981" x="3168650" y="4210050"/>
          <p14:tracePt t="41998" x="3086100" y="4222750"/>
          <p14:tracePt t="42014" x="3048000" y="4222750"/>
          <p14:tracePt t="42031" x="3016250" y="4222750"/>
          <p14:tracePt t="42048" x="2990850" y="4222750"/>
          <p14:tracePt t="42065" x="2946400" y="4222750"/>
          <p14:tracePt t="42081" x="2870200" y="4222750"/>
          <p14:tracePt t="42098" x="2781300" y="4222750"/>
          <p14:tracePt t="42115" x="2635250" y="4222750"/>
          <p14:tracePt t="42132" x="2597150" y="4222750"/>
          <p14:tracePt t="42148" x="2400300" y="4222750"/>
          <p14:tracePt t="42165" x="2235200" y="4222750"/>
          <p14:tracePt t="42182" x="2108200" y="4235450"/>
          <p14:tracePt t="42199" x="1949450" y="4248150"/>
          <p14:tracePt t="42215" x="1866900" y="4286250"/>
          <p14:tracePt t="42232" x="1828800" y="4292600"/>
          <p14:tracePt t="42248" x="1790700" y="4292600"/>
          <p14:tracePt t="42267" x="1771650" y="4292600"/>
          <p14:tracePt t="42341" x="1765300" y="4292600"/>
          <p14:tracePt t="42349" x="1758950" y="4292600"/>
          <p14:tracePt t="42388" x="1752600" y="4292600"/>
          <p14:tracePt t="42404" x="1746250" y="4292600"/>
          <p14:tracePt t="42415" x="1739900" y="4292600"/>
          <p14:tracePt t="42477" x="1733550" y="4292600"/>
          <p14:tracePt t="42508" x="1720850" y="4298950"/>
          <p14:tracePt t="42525" x="1714500" y="4305300"/>
          <p14:tracePt t="42542" x="1708150" y="4311650"/>
          <p14:tracePt t="42542" x="1695450" y="4318000"/>
          <p14:tracePt t="42549" x="1689100" y="4324350"/>
          <p14:tracePt t="42566" x="1670050" y="4324350"/>
          <p14:tracePt t="42582" x="1651000" y="4337050"/>
          <p14:tracePt t="42599" x="1651000" y="4343400"/>
          <p14:tracePt t="42616" x="1625600" y="4356100"/>
          <p14:tracePt t="42632" x="1619250" y="4368800"/>
          <p14:tracePt t="42649" x="1606550" y="4381500"/>
          <p14:tracePt t="42666" x="1600200" y="4387850"/>
          <p14:tracePt t="42709" x="1593850" y="4387850"/>
          <p14:tracePt t="42717" x="1587500" y="4400550"/>
          <p14:tracePt t="42732" x="1574800" y="4425950"/>
          <p14:tracePt t="42749" x="1568450" y="4432300"/>
          <p14:tracePt t="42750" x="1568450" y="4438650"/>
          <p14:tracePt t="43054"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Other ligands</a:t>
            </a:r>
            <a:endParaRPr lang="en-US" dirty="0"/>
          </a:p>
        </p:txBody>
      </p:sp>
      <p:sp>
        <p:nvSpPr>
          <p:cNvPr id="4" name="Content Placeholder 3"/>
          <p:cNvSpPr>
            <a:spLocks noGrp="1"/>
          </p:cNvSpPr>
          <p:nvPr>
            <p:ph idx="1"/>
          </p:nvPr>
        </p:nvSpPr>
        <p:spPr>
          <a:xfrm>
            <a:off x="76200" y="1232008"/>
            <a:ext cx="5029200" cy="5397392"/>
          </a:xfrm>
        </p:spPr>
        <p:txBody>
          <a:bodyPr>
            <a:normAutofit fontScale="85000" lnSpcReduction="20000"/>
          </a:bodyPr>
          <a:lstStyle/>
          <a:p>
            <a:r>
              <a:rPr lang="en-US" dirty="0"/>
              <a:t>ATSM </a:t>
            </a:r>
            <a:r>
              <a:rPr lang="en-US" dirty="0" smtClean="0"/>
              <a:t>Characterization</a:t>
            </a:r>
          </a:p>
          <a:p>
            <a:pPr lvl="1"/>
            <a:r>
              <a:rPr lang="en-US" dirty="0"/>
              <a:t>diacetyl-di-</a:t>
            </a:r>
            <a:r>
              <a:rPr lang="en-US" dirty="0" err="1"/>
              <a:t>methylthiosemicarbazone</a:t>
            </a:r>
            <a:endParaRPr lang="en-US" dirty="0"/>
          </a:p>
          <a:p>
            <a:pPr lvl="1"/>
            <a:r>
              <a:rPr lang="en-US" dirty="0" smtClean="0"/>
              <a:t>New </a:t>
            </a:r>
            <a:r>
              <a:rPr lang="en-US" dirty="0"/>
              <a:t>radioimaging drug designed to image ischemic tissues</a:t>
            </a:r>
          </a:p>
          <a:p>
            <a:pPr lvl="1"/>
            <a:r>
              <a:rPr lang="en-US" dirty="0" smtClean="0"/>
              <a:t>Examine complexation with Tc</a:t>
            </a:r>
          </a:p>
          <a:p>
            <a:r>
              <a:rPr lang="en-US" dirty="0" smtClean="0"/>
              <a:t>For other metal ions</a:t>
            </a:r>
          </a:p>
          <a:p>
            <a:pPr lvl="1"/>
            <a:r>
              <a:rPr lang="en-US" dirty="0" smtClean="0"/>
              <a:t>DOTA</a:t>
            </a:r>
          </a:p>
          <a:p>
            <a:pPr lvl="2"/>
            <a:r>
              <a:rPr lang="en-US" dirty="0"/>
              <a:t>1,4,7,10-tetrakis(</a:t>
            </a:r>
            <a:r>
              <a:rPr lang="en-US" dirty="0" err="1"/>
              <a:t>carboxymethyl</a:t>
            </a:r>
            <a:r>
              <a:rPr lang="en-US" dirty="0"/>
              <a:t>)-1,4,7,10-tetraazacyclododecane</a:t>
            </a:r>
            <a:endParaRPr lang="en-US" dirty="0" smtClean="0"/>
          </a:p>
          <a:p>
            <a:pPr lvl="1"/>
            <a:r>
              <a:rPr lang="en-US" dirty="0" smtClean="0"/>
              <a:t>Ligand can be bound to monoclonal antibody</a:t>
            </a:r>
            <a:endParaRPr lang="en-US" dirty="0"/>
          </a:p>
          <a:p>
            <a:endParaRPr lang="en-US" dirty="0"/>
          </a:p>
        </p:txBody>
      </p:sp>
      <p:pic>
        <p:nvPicPr>
          <p:cNvPr id="5" name="Content Placeholder 5"/>
          <p:cNvPicPr>
            <a:picLocks/>
          </p:cNvPicPr>
          <p:nvPr/>
        </p:nvPicPr>
        <p:blipFill>
          <a:blip r:embed="rId4" cstate="print"/>
          <a:srcRect/>
          <a:stretch>
            <a:fillRect/>
          </a:stretch>
        </p:blipFill>
        <p:spPr bwMode="auto">
          <a:xfrm>
            <a:off x="5283043" y="1066800"/>
            <a:ext cx="3048000" cy="2219326"/>
          </a:xfrm>
          <a:prstGeom prst="rect">
            <a:avLst/>
          </a:prstGeom>
          <a:noFill/>
          <a:ln w="9525">
            <a:noFill/>
            <a:miter lim="800000"/>
            <a:headEnd/>
            <a:tailEnd/>
          </a:ln>
        </p:spPr>
      </p:pic>
      <p:pic>
        <p:nvPicPr>
          <p:cNvPr id="6" name="Picture 13" descr="http://patentimages.storage.googleapis.com/WO2012174136A1/imgf000007_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657600"/>
            <a:ext cx="3403286" cy="3049127"/>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72535276"/>
      </p:ext>
    </p:extLst>
  </p:cSld>
  <p:clrMapOvr>
    <a:masterClrMapping/>
  </p:clrMapOvr>
  <mc:AlternateContent xmlns:mc="http://schemas.openxmlformats.org/markup-compatibility/2006" xmlns:p14="http://schemas.microsoft.com/office/powerpoint/2010/main">
    <mc:Choice Requires="p14">
      <p:transition spd="slow" p14:dur="2000" advTm="93897"/>
    </mc:Choice>
    <mc:Fallback xmlns="">
      <p:transition spd="slow" advTm="93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5533" x="990600" y="1492250"/>
          <p14:tracePt t="5565" x="977900" y="1485900"/>
          <p14:tracePt t="5581" x="971550" y="1479550"/>
          <p14:tracePt t="5590" x="965200" y="1473200"/>
          <p14:tracePt t="5605" x="958850" y="1466850"/>
          <p14:tracePt t="5662" x="952500" y="1466850"/>
          <p14:tracePt t="5678" x="946150" y="1466850"/>
          <p14:tracePt t="5685" x="939800" y="1466850"/>
          <p14:tracePt t="5693" x="933450" y="1466850"/>
          <p14:tracePt t="5707" x="908050" y="1466850"/>
          <p14:tracePt t="5837" x="914400" y="1466850"/>
          <p14:tracePt t="5893" x="914400" y="1473200"/>
          <p14:tracePt t="5901" x="920750" y="1479550"/>
          <p14:tracePt t="5909" x="927100" y="1479550"/>
          <p14:tracePt t="5925" x="933450" y="1492250"/>
          <p14:tracePt t="5934" x="939800" y="1498600"/>
          <p14:tracePt t="5941" x="946150" y="1504950"/>
          <p14:tracePt t="5954" x="952500" y="1511300"/>
          <p14:tracePt t="5971" x="977900" y="1549400"/>
          <p14:tracePt t="5989" x="984250" y="1568450"/>
          <p14:tracePt t="6158" x="990600" y="1574800"/>
          <p14:tracePt t="6391" x="996950" y="1574800"/>
          <p14:tracePt t="6679" x="996950" y="1568450"/>
          <p14:tracePt t="6694" x="990600" y="1555750"/>
          <p14:tracePt t="6716" x="977900" y="1555750"/>
          <p14:tracePt t="6726" x="971550" y="1549400"/>
          <p14:tracePt t="6727" x="958850" y="1549400"/>
          <p14:tracePt t="6741" x="939800" y="1549400"/>
          <p14:tracePt t="6757" x="908050" y="1549400"/>
          <p14:tracePt t="6774" x="882650" y="1549400"/>
          <p14:tracePt t="6791" x="869950" y="1549400"/>
          <p14:tracePt t="6807" x="857250" y="1543050"/>
          <p14:tracePt t="6824" x="844550" y="1543050"/>
          <p14:tracePt t="6840" x="819150" y="1543050"/>
          <p14:tracePt t="6857" x="800100" y="1543050"/>
          <p14:tracePt t="6999" x="800100" y="1549400"/>
          <p14:tracePt t="7006" x="838200" y="1562100"/>
          <p14:tracePt t="7024" x="863600" y="1568450"/>
          <p14:tracePt t="7025" x="901700" y="1574800"/>
          <p14:tracePt t="7041" x="952500" y="1581150"/>
          <p14:tracePt t="7057" x="990600" y="1581150"/>
          <p14:tracePt t="7074" x="1022350" y="1587500"/>
          <p14:tracePt t="7091" x="1028700" y="1587500"/>
          <p14:tracePt t="7215" x="1035050" y="1587500"/>
          <p14:tracePt t="7223" x="1041400" y="1587500"/>
          <p14:tracePt t="7238" x="1047750" y="1587500"/>
          <p14:tracePt t="7241" x="1079500" y="1587500"/>
          <p14:tracePt t="7258" x="1136650" y="1587500"/>
          <p14:tracePt t="7274" x="1212850" y="1587500"/>
          <p14:tracePt t="7291" x="1320800" y="1587500"/>
          <p14:tracePt t="7308" x="1454150" y="1587500"/>
          <p14:tracePt t="7325" x="1625600" y="1600200"/>
          <p14:tracePt t="7341" x="1930400" y="1606550"/>
          <p14:tracePt t="7359" x="2146300" y="1606550"/>
          <p14:tracePt t="7375" x="2374900" y="1631950"/>
          <p14:tracePt t="7391" x="2628900" y="1695450"/>
          <p14:tracePt t="7408" x="2940050" y="1765300"/>
          <p14:tracePt t="7425" x="3333750" y="1866900"/>
          <p14:tracePt t="7442" x="3746500" y="1968500"/>
          <p14:tracePt t="7458" x="4140200" y="2063750"/>
          <p14:tracePt t="7475" x="4387850" y="2133600"/>
          <p14:tracePt t="7492" x="4616450" y="2197100"/>
          <p14:tracePt t="7509" x="4813300" y="2273300"/>
          <p14:tracePt t="7525" x="5010150" y="2343150"/>
          <p14:tracePt t="7542" x="5092700" y="2387600"/>
          <p14:tracePt t="7559" x="5118100" y="2413000"/>
          <p14:tracePt t="7575" x="5162550" y="2432050"/>
          <p14:tracePt t="7592" x="5207000" y="2476500"/>
          <p14:tracePt t="7608" x="5295900" y="2520950"/>
          <p14:tracePt t="7625" x="5378450" y="2578100"/>
          <p14:tracePt t="7642" x="5435600" y="2609850"/>
          <p14:tracePt t="7658" x="5492750" y="2647950"/>
          <p14:tracePt t="7677" x="5556250" y="2686050"/>
          <p14:tracePt t="7692" x="5645150" y="2755900"/>
          <p14:tracePt t="7709" x="5778500" y="2806700"/>
          <p14:tracePt t="7725" x="5949950" y="2857500"/>
          <p14:tracePt t="7742" x="6191250" y="2901950"/>
          <p14:tracePt t="7759" x="6356350" y="2933700"/>
          <p14:tracePt t="7776" x="6496050" y="2946400"/>
          <p14:tracePt t="7792" x="6654800" y="2952750"/>
          <p14:tracePt t="7809" x="6794500" y="2959100"/>
          <p14:tracePt t="7825" x="6946900" y="2971800"/>
          <p14:tracePt t="7842" x="7067550" y="2978150"/>
          <p14:tracePt t="7859" x="7181850" y="2990850"/>
          <p14:tracePt t="7876" x="7251700" y="3016250"/>
          <p14:tracePt t="7892" x="7264400" y="3016250"/>
          <p14:tracePt t="7929" x="7270750" y="3016250"/>
          <p14:tracePt t="7991" x="7277100" y="3009900"/>
          <p14:tracePt t="7998" x="7277100" y="3003550"/>
          <p14:tracePt t="8009" x="7264400" y="2997200"/>
          <p14:tracePt t="8009" x="7245350" y="2978150"/>
          <p14:tracePt t="8026" x="7219950" y="2959100"/>
          <p14:tracePt t="8043" x="7175500" y="2946400"/>
          <p14:tracePt t="8059" x="7105650" y="2921000"/>
          <p14:tracePt t="8076" x="7029450" y="2921000"/>
          <p14:tracePt t="8093" x="6953250" y="2921000"/>
          <p14:tracePt t="8109" x="6851650" y="2921000"/>
          <p14:tracePt t="8126" x="6711950" y="2921000"/>
          <p14:tracePt t="8143" x="6610350" y="2921000"/>
          <p14:tracePt t="8159" x="6527800" y="2927350"/>
          <p14:tracePt t="8176" x="6457950" y="2946400"/>
          <p14:tracePt t="8193" x="6419850" y="2959100"/>
          <p14:tracePt t="8210" x="6394450" y="2971800"/>
          <p14:tracePt t="8226" x="6381750" y="3003550"/>
          <p14:tracePt t="8243" x="6369050" y="3060700"/>
          <p14:tracePt t="8259" x="6356350" y="3117850"/>
          <p14:tracePt t="8276" x="6350000" y="3187700"/>
          <p14:tracePt t="8293" x="6350000" y="3232150"/>
          <p14:tracePt t="8309" x="6350000" y="3314700"/>
          <p14:tracePt t="8327" x="6375400" y="3371850"/>
          <p14:tracePt t="8343" x="6464300" y="3435350"/>
          <p14:tracePt t="8360" x="6565900" y="3467100"/>
          <p14:tracePt t="8377" x="6692900" y="3492500"/>
          <p14:tracePt t="8393" x="6870700" y="3517900"/>
          <p14:tracePt t="8410" x="7061200" y="3517900"/>
          <p14:tracePt t="8426" x="7213600" y="3517900"/>
          <p14:tracePt t="8443" x="7378700" y="3473450"/>
          <p14:tracePt t="8460" x="7473950" y="3422650"/>
          <p14:tracePt t="8477" x="7531100" y="3359150"/>
          <p14:tracePt t="8493" x="7575550" y="3289300"/>
          <p14:tracePt t="8493" x="7588250" y="3263900"/>
          <p14:tracePt t="8511" x="7600950" y="3181350"/>
          <p14:tracePt t="8527" x="7613650" y="3105150"/>
          <p14:tracePt t="8543" x="7613650" y="3041650"/>
          <p14:tracePt t="8561" x="7613650" y="2971800"/>
          <p14:tracePt t="8577" x="7607300" y="2908300"/>
          <p14:tracePt t="8593" x="7562850" y="2825750"/>
          <p14:tracePt t="8610" x="7493000" y="2743200"/>
          <p14:tracePt t="8627" x="7410450" y="2679700"/>
          <p14:tracePt t="8643" x="7277100" y="2603500"/>
          <p14:tracePt t="8660" x="7080250" y="2533650"/>
          <p14:tracePt t="8677" x="6883400" y="2495550"/>
          <p14:tracePt t="8694" x="6642100" y="2476500"/>
          <p14:tracePt t="8711" x="6483350" y="2476500"/>
          <p14:tracePt t="8727" x="6343650" y="2476500"/>
          <p14:tracePt t="8743" x="6235700" y="2514600"/>
          <p14:tracePt t="8760" x="6140450" y="2578100"/>
          <p14:tracePt t="8777" x="6102350" y="2660650"/>
          <p14:tracePt t="8793" x="6070600" y="2768600"/>
          <p14:tracePt t="8810" x="6057900" y="2876550"/>
          <p14:tracePt t="8827" x="6057900" y="2965450"/>
          <p14:tracePt t="8844" x="6096000" y="3060700"/>
          <p14:tracePt t="8860" x="6191250" y="3168650"/>
          <p14:tracePt t="8877" x="6305550" y="3238500"/>
          <p14:tracePt t="8894" x="6578600" y="3302000"/>
          <p14:tracePt t="8911" x="6788150" y="3302000"/>
          <p14:tracePt t="8927" x="7004050" y="3302000"/>
          <p14:tracePt t="8944" x="7150100" y="3251200"/>
          <p14:tracePt t="8960" x="7245350" y="3194050"/>
          <p14:tracePt t="8977" x="7353300" y="3092450"/>
          <p14:tracePt t="8994" x="7385050" y="3003550"/>
          <p14:tracePt t="9011" x="7416800" y="2908300"/>
          <p14:tracePt t="9027" x="7416800" y="2819400"/>
          <p14:tracePt t="9044" x="7416800" y="2768600"/>
          <p14:tracePt t="9061" x="7416800" y="2717800"/>
          <p14:tracePt t="9078" x="7416800" y="2692400"/>
          <p14:tracePt t="9094" x="7404100" y="2647950"/>
          <p14:tracePt t="9111" x="7378700" y="2609850"/>
          <p14:tracePt t="9127" x="7321550" y="2565400"/>
          <p14:tracePt t="9144" x="7219950" y="2476500"/>
          <p14:tracePt t="9161" x="7086600" y="2413000"/>
          <p14:tracePt t="9177" x="6858000" y="2336800"/>
          <p14:tracePt t="9194" x="6597650" y="2266950"/>
          <p14:tracePt t="9211" x="6229350" y="2190750"/>
          <p14:tracePt t="9228" x="5969000" y="2190750"/>
          <p14:tracePt t="9244" x="5822950" y="2190750"/>
          <p14:tracePt t="9261" x="5765800" y="2216150"/>
          <p14:tracePt t="9261" x="5753100" y="2235200"/>
          <p14:tracePt t="9279" x="5753100" y="2241550"/>
          <p14:tracePt t="9294" x="5746750" y="2374900"/>
          <p14:tracePt t="9311" x="5765800" y="2489200"/>
          <p14:tracePt t="9328" x="5822950" y="2616200"/>
          <p14:tracePt t="9345" x="5911850" y="2743200"/>
          <p14:tracePt t="9361" x="6013450" y="2857500"/>
          <p14:tracePt t="9378" x="6140450" y="2921000"/>
          <p14:tracePt t="9396" x="6286500" y="2933700"/>
          <p14:tracePt t="9411" x="6489700" y="2933700"/>
          <p14:tracePt t="9428" x="6635750" y="2914650"/>
          <p14:tracePt t="9445" x="6781800" y="2832100"/>
          <p14:tracePt t="9462" x="6959600" y="2711450"/>
          <p14:tracePt t="9479" x="7061200" y="2641600"/>
          <p14:tracePt t="9495" x="7099300" y="2590800"/>
          <p14:tracePt t="9512" x="7124700" y="2546350"/>
          <p14:tracePt t="9528" x="7150100" y="2495550"/>
          <p14:tracePt t="9545" x="7150100" y="2476500"/>
          <p14:tracePt t="9562" x="7156450" y="2451100"/>
          <p14:tracePt t="9578" x="7156450" y="2432050"/>
          <p14:tracePt t="9595" x="7156450" y="2400300"/>
          <p14:tracePt t="9612" x="7143750" y="2362200"/>
          <p14:tracePt t="9628" x="7099300" y="2324100"/>
          <p14:tracePt t="9645" x="7042150" y="2286000"/>
          <p14:tracePt t="9662" x="6965950" y="2273300"/>
          <p14:tracePt t="9679" x="6934200" y="2273300"/>
          <p14:tracePt t="9695" x="6921500" y="2273300"/>
          <p14:tracePt t="9712" x="6902450" y="2273300"/>
          <p14:tracePt t="9729" x="6883400" y="2305050"/>
          <p14:tracePt t="9745" x="6858000" y="2368550"/>
          <p14:tracePt t="9762" x="6851650" y="2457450"/>
          <p14:tracePt t="9778" x="6826250" y="2578100"/>
          <p14:tracePt t="9795" x="6819900" y="2743200"/>
          <p14:tracePt t="9812" x="6807200" y="2851150"/>
          <p14:tracePt t="9829" x="6807200" y="2933700"/>
          <p14:tracePt t="9845" x="6807200" y="2959100"/>
          <p14:tracePt t="9863" x="6807200" y="2965450"/>
          <p14:tracePt t="9879" x="6807200" y="2971800"/>
          <p14:tracePt t="10038" x="6813550" y="2971800"/>
          <p14:tracePt t="10046" x="6845300" y="2901950"/>
          <p14:tracePt t="10055" x="6864350" y="2863850"/>
          <p14:tracePt t="10063" x="6908800" y="2800350"/>
          <p14:tracePt t="10079" x="6934200" y="2736850"/>
          <p14:tracePt t="10096" x="6991350" y="2641600"/>
          <p14:tracePt t="10112" x="7029450" y="2546350"/>
          <p14:tracePt t="10129" x="7061200" y="2470150"/>
          <p14:tracePt t="10146" x="7073900" y="2413000"/>
          <p14:tracePt t="10163" x="7073900" y="2368550"/>
          <p14:tracePt t="10179" x="7073900" y="2343150"/>
          <p14:tracePt t="10196" x="7073900" y="2324100"/>
          <p14:tracePt t="10213" x="7061200" y="2305050"/>
          <p14:tracePt t="10213" x="7054850" y="2292350"/>
          <p14:tracePt t="10231" x="7035800" y="2286000"/>
          <p14:tracePt t="10246" x="6940550" y="2260600"/>
          <p14:tracePt t="10263" x="6826250" y="2241550"/>
          <p14:tracePt t="10279" x="6648450" y="2203450"/>
          <p14:tracePt t="10296" x="6508750" y="2190750"/>
          <p14:tracePt t="10313" x="6407150" y="2190750"/>
          <p14:tracePt t="10330" x="6362700" y="2190750"/>
          <p14:tracePt t="10346" x="6324600" y="2209800"/>
          <p14:tracePt t="10363" x="6305550" y="2260600"/>
          <p14:tracePt t="10379" x="6267450" y="2336800"/>
          <p14:tracePt t="10396" x="6242050" y="2419350"/>
          <p14:tracePt t="10413" x="6235700" y="2489200"/>
          <p14:tracePt t="10430" x="6229350" y="2603500"/>
          <p14:tracePt t="10447" x="6229350" y="2641600"/>
          <p14:tracePt t="10463" x="6248400" y="2730500"/>
          <p14:tracePt t="10480" x="6280150" y="2813050"/>
          <p14:tracePt t="10497" x="6318250" y="2870200"/>
          <p14:tracePt t="10513" x="6388100" y="2940050"/>
          <p14:tracePt t="10531" x="6496050" y="2997200"/>
          <p14:tracePt t="10547" x="6610350" y="3035300"/>
          <p14:tracePt t="10563" x="6762750" y="3048000"/>
          <p14:tracePt t="10580" x="6883400" y="3048000"/>
          <p14:tracePt t="10597" x="6985000" y="3041650"/>
          <p14:tracePt t="10613" x="7086600" y="2952750"/>
          <p14:tracePt t="10631" x="7112000" y="2889250"/>
          <p14:tracePt t="10647" x="7131050" y="2825750"/>
          <p14:tracePt t="10664" x="7131050" y="2787650"/>
          <p14:tracePt t="10680" x="7131050" y="2730500"/>
          <p14:tracePt t="10697" x="7131050" y="2686050"/>
          <p14:tracePt t="10713" x="7131050" y="2641600"/>
          <p14:tracePt t="10730" x="7131050" y="2597150"/>
          <p14:tracePt t="10747" x="7124700" y="2578100"/>
          <p14:tracePt t="10764" x="7105650" y="2559050"/>
          <p14:tracePt t="10780" x="7092950" y="2540000"/>
          <p14:tracePt t="10814" x="7073900" y="2527300"/>
          <p14:tracePt t="10815" x="7048500" y="2520950"/>
          <p14:tracePt t="10831" x="6997700" y="2508250"/>
          <p14:tracePt t="10847" x="6959600" y="2508250"/>
          <p14:tracePt t="10863" x="6915150" y="2501900"/>
          <p14:tracePt t="10879" x="6858000" y="2501900"/>
          <p14:tracePt t="10896" x="6813550" y="2501900"/>
          <p14:tracePt t="10913" x="6756400" y="2501900"/>
          <p14:tracePt t="10929" x="6705600" y="2501900"/>
          <p14:tracePt t="10946" x="6648450" y="2501900"/>
          <p14:tracePt t="10963" x="6591300" y="2501900"/>
          <p14:tracePt t="10979" x="6553200" y="2501900"/>
          <p14:tracePt t="10996" x="6521450" y="2533650"/>
          <p14:tracePt t="11013" x="6483350" y="2559050"/>
          <p14:tracePt t="11030" x="6464300" y="2584450"/>
          <p14:tracePt t="11046" x="6445250" y="2635250"/>
          <p14:tracePt t="11063" x="6419850" y="2673350"/>
          <p14:tracePt t="11080" x="6407150" y="2724150"/>
          <p14:tracePt t="11096" x="6407150" y="2781300"/>
          <p14:tracePt t="11113" x="6407150" y="2857500"/>
          <p14:tracePt t="11130" x="6407150" y="2908300"/>
          <p14:tracePt t="11146" x="6413500" y="2965450"/>
          <p14:tracePt t="11165" x="6432550" y="3003550"/>
          <p14:tracePt t="11180" x="6445250" y="3022600"/>
          <p14:tracePt t="11196" x="6477000" y="3079750"/>
          <p14:tracePt t="11215" x="6515100" y="3117850"/>
          <p14:tracePt t="11230" x="6553200" y="3149600"/>
          <p14:tracePt t="11247" x="6635750" y="3187700"/>
          <p14:tracePt t="11264" x="6750050" y="3219450"/>
          <p14:tracePt t="11280" x="6864350" y="3225800"/>
          <p14:tracePt t="11297" x="7004050" y="3244850"/>
          <p14:tracePt t="11314" x="7112000" y="3244850"/>
          <p14:tracePt t="11330" x="7200900" y="3244850"/>
          <p14:tracePt t="11347" x="7251700" y="3238500"/>
          <p14:tracePt t="11364" x="7283450" y="3194050"/>
          <p14:tracePt t="11380" x="7315200" y="3117850"/>
          <p14:tracePt t="11397" x="7340600" y="3003550"/>
          <p14:tracePt t="11414" x="7353300" y="2901950"/>
          <p14:tracePt t="11430" x="7353300" y="2832100"/>
          <p14:tracePt t="11447" x="7353300" y="2755900"/>
          <p14:tracePt t="11464" x="7327900" y="2686050"/>
          <p14:tracePt t="11481" x="7302500" y="2641600"/>
          <p14:tracePt t="11497" x="7251700" y="2571750"/>
          <p14:tracePt t="11514" x="7207250" y="2533650"/>
          <p14:tracePt t="11530" x="7092950" y="2501900"/>
          <p14:tracePt t="11547" x="7004050" y="2476500"/>
          <p14:tracePt t="11564" x="6896100" y="2425700"/>
          <p14:tracePt t="11581" x="6750050" y="2393950"/>
          <p14:tracePt t="11598" x="6648450" y="2381250"/>
          <p14:tracePt t="11614" x="6597650" y="2381250"/>
          <p14:tracePt t="11631" x="6565900" y="2381250"/>
          <p14:tracePt t="11647" x="6553200" y="2381250"/>
          <p14:tracePt t="11664" x="6521450" y="2400300"/>
          <p14:tracePt t="11681" x="6496050" y="2413000"/>
          <p14:tracePt t="11697" x="6457950" y="2451100"/>
          <p14:tracePt t="11714" x="6438900" y="2476500"/>
          <p14:tracePt t="11731" x="6407150" y="2559050"/>
          <p14:tracePt t="11748" x="6375400" y="2622550"/>
          <p14:tracePt t="11764" x="6350000" y="2692400"/>
          <p14:tracePt t="11764" x="6343650" y="2743200"/>
          <p14:tracePt t="11781" x="6337300" y="2800350"/>
          <p14:tracePt t="11798" x="6330950" y="2870200"/>
          <p14:tracePt t="11815" x="6330950" y="2927350"/>
          <p14:tracePt t="11831" x="6330950" y="2965450"/>
          <p14:tracePt t="11848" x="6337300" y="3041650"/>
          <p14:tracePt t="11864" x="6350000" y="3073400"/>
          <p14:tracePt t="11881" x="6375400" y="3124200"/>
          <p14:tracePt t="11898" x="6413500" y="3162300"/>
          <p14:tracePt t="11915" x="6477000" y="3187700"/>
          <p14:tracePt t="11931" x="6584950" y="3219450"/>
          <p14:tracePt t="11949" x="6629400" y="3232150"/>
          <p14:tracePt t="11964" x="6838950" y="3238500"/>
          <p14:tracePt t="11982" x="6927850" y="3238500"/>
          <p14:tracePt t="11998" x="7010400" y="3206750"/>
          <p14:tracePt t="12015" x="7080250" y="3136900"/>
          <p14:tracePt t="12031" x="7112000" y="3067050"/>
          <p14:tracePt t="12048" x="7143750" y="2959100"/>
          <p14:tracePt t="12065" x="7162800" y="2876550"/>
          <p14:tracePt t="12082" x="7175500" y="2800350"/>
          <p14:tracePt t="12098" x="7175500" y="2724150"/>
          <p14:tracePt t="12115" x="7181850" y="2660650"/>
          <p14:tracePt t="12131" x="7181850" y="2597150"/>
          <p14:tracePt t="12148" x="7181850" y="2559050"/>
          <p14:tracePt t="12165" x="7156450" y="2501900"/>
          <p14:tracePt t="12182" x="7137400" y="2476500"/>
          <p14:tracePt t="12198" x="7099300" y="2451100"/>
          <p14:tracePt t="12215" x="7029450" y="2425700"/>
          <p14:tracePt t="12232" x="6959600" y="2406650"/>
          <p14:tracePt t="12249" x="6889750" y="2393950"/>
          <p14:tracePt t="12266" x="6788150" y="2374900"/>
          <p14:tracePt t="12282" x="6686550" y="2368550"/>
          <p14:tracePt t="12299" x="6629400" y="2368550"/>
          <p14:tracePt t="12315" x="6591300" y="2368550"/>
          <p14:tracePt t="12332" x="6540500" y="2393950"/>
          <p14:tracePt t="12348" x="6489700" y="2438400"/>
          <p14:tracePt t="12365" x="6464300" y="2489200"/>
          <p14:tracePt t="12383" x="6419850" y="2584450"/>
          <p14:tracePt t="12399" x="6394450" y="2673350"/>
          <p14:tracePt t="12415" x="6369050" y="2743200"/>
          <p14:tracePt t="12433" x="6369050" y="2819400"/>
          <p14:tracePt t="12450" x="6369050" y="2876550"/>
          <p14:tracePt t="12466" x="6369050" y="2914650"/>
          <p14:tracePt t="12483" x="6369050" y="2933700"/>
          <p14:tracePt t="12500" x="6369050" y="2952750"/>
          <p14:tracePt t="12517" x="6375400" y="2978150"/>
          <p14:tracePt t="12533" x="6400800" y="2990850"/>
          <p14:tracePt t="12533" x="6426200" y="3003550"/>
          <p14:tracePt t="12550" x="6477000" y="3009900"/>
          <p14:tracePt t="12567" x="6572250" y="3022600"/>
          <p14:tracePt t="12584" x="6673850" y="3022600"/>
          <p14:tracePt t="12600" x="6781800" y="3022600"/>
          <p14:tracePt t="12617" x="6864350" y="3022600"/>
          <p14:tracePt t="12633" x="6902450" y="2984500"/>
          <p14:tracePt t="12650" x="6921500" y="2921000"/>
          <p14:tracePt t="12667" x="6946900" y="2838450"/>
          <p14:tracePt t="12683" x="6953250" y="2787650"/>
          <p14:tracePt t="12700" x="6959600" y="2711450"/>
          <p14:tracePt t="12717" x="6959600" y="2660650"/>
          <p14:tracePt t="12733" x="6959600" y="2603500"/>
          <p14:tracePt t="12751" x="6959600" y="2571750"/>
          <p14:tracePt t="12767" x="6959600" y="2527300"/>
          <p14:tracePt t="12783" x="6959600" y="2495550"/>
          <p14:tracePt t="12800" x="6946900" y="2476500"/>
          <p14:tracePt t="12817" x="6927850" y="2451100"/>
          <p14:tracePt t="12833" x="6908800" y="2438400"/>
          <p14:tracePt t="12850" x="6889750" y="2432050"/>
          <p14:tracePt t="12867" x="6864350" y="2432050"/>
          <p14:tracePt t="12884" x="6845300" y="2432050"/>
          <p14:tracePt t="12900" x="6819900" y="2444750"/>
          <p14:tracePt t="12917" x="6788150" y="2495550"/>
          <p14:tracePt t="12934" x="6762750" y="2559050"/>
          <p14:tracePt t="12950" x="6724650" y="2654300"/>
          <p14:tracePt t="12967" x="6711950" y="2717800"/>
          <p14:tracePt t="12984" x="6705600" y="2787650"/>
          <p14:tracePt t="13000" x="6699250" y="2844800"/>
          <p14:tracePt t="13017" x="6699250" y="2895600"/>
          <p14:tracePt t="13034" x="6699250" y="2921000"/>
          <p14:tracePt t="13051" x="6699250" y="2933700"/>
          <p14:tracePt t="13067" x="6699250" y="2959100"/>
          <p14:tracePt t="13084" x="6718300" y="2978150"/>
          <p14:tracePt t="13100" x="6756400" y="2990850"/>
          <p14:tracePt t="13118" x="6813550" y="2997200"/>
          <p14:tracePt t="13134" x="6883400" y="2997200"/>
          <p14:tracePt t="13151" x="6927850" y="2965450"/>
          <p14:tracePt t="13167" x="6978650" y="2908300"/>
          <p14:tracePt t="13184" x="7010400" y="2838450"/>
          <p14:tracePt t="13201" x="7016750" y="2755900"/>
          <p14:tracePt t="13217" x="7023100" y="2679700"/>
          <p14:tracePt t="13234" x="7023100" y="2616200"/>
          <p14:tracePt t="13251" x="7023100" y="2578100"/>
          <p14:tracePt t="13268" x="7016750" y="2540000"/>
          <p14:tracePt t="13284" x="7004050" y="2527300"/>
          <p14:tracePt t="13301" x="6997700" y="2514600"/>
          <p14:tracePt t="13317" x="6972300" y="2501900"/>
          <p14:tracePt t="13335" x="6927850" y="2501900"/>
          <p14:tracePt t="13351" x="6889750" y="2501900"/>
          <p14:tracePt t="13368" x="6877050" y="2501900"/>
          <p14:tracePt t="13384" x="6858000" y="2508250"/>
          <p14:tracePt t="13402" x="6845300" y="2540000"/>
          <p14:tracePt t="13418" x="6832600" y="2559050"/>
          <p14:tracePt t="13434" x="6819900" y="2578100"/>
          <p14:tracePt t="13452" x="6819900" y="2603500"/>
          <p14:tracePt t="13629" x="6819900" y="2616200"/>
          <p14:tracePt t="13646" x="6813550" y="2641600"/>
          <p14:tracePt t="13654" x="6807200" y="2660650"/>
          <p14:tracePt t="13669" x="6800850" y="2673350"/>
          <p14:tracePt t="13669" x="6781800" y="2730500"/>
          <p14:tracePt t="13685" x="6781800" y="2743200"/>
          <p14:tracePt t="13685" x="6781800" y="2749550"/>
          <p14:tracePt t="13719" x="6781800" y="2755900"/>
          <p14:tracePt t="13720" x="6781800" y="2774950"/>
          <p14:tracePt t="13735" x="6788150" y="2813050"/>
          <p14:tracePt t="13752" x="6832600" y="2825750"/>
          <p14:tracePt t="13769" x="6858000" y="2825750"/>
          <p14:tracePt t="13785" x="6915150" y="2781300"/>
          <p14:tracePt t="13802" x="6946900" y="2724150"/>
          <p14:tracePt t="13818" x="6965950" y="2667000"/>
          <p14:tracePt t="13835" x="6972300" y="2609850"/>
          <p14:tracePt t="13852" x="6972300" y="2546350"/>
          <p14:tracePt t="13869" x="6972300" y="2514600"/>
          <p14:tracePt t="13885" x="6946900" y="2457450"/>
          <p14:tracePt t="13902" x="6870700" y="2406650"/>
          <p14:tracePt t="13919" x="6667500" y="2355850"/>
          <p14:tracePt t="13935" x="6559550" y="2355850"/>
          <p14:tracePt t="13952" x="6457950" y="2355850"/>
          <p14:tracePt t="13969" x="6394450" y="2381250"/>
          <p14:tracePt t="13985" x="6343650" y="2451100"/>
          <p14:tracePt t="14002" x="6330950" y="2520950"/>
          <p14:tracePt t="14019" x="6318250" y="2590800"/>
          <p14:tracePt t="14037" x="6318250" y="2635250"/>
          <p14:tracePt t="14052" x="6318250" y="2673350"/>
          <p14:tracePt t="14069" x="6337300" y="2717800"/>
          <p14:tracePt t="14085" x="6400800" y="2806700"/>
          <p14:tracePt t="14103" x="6502400" y="2889250"/>
          <p14:tracePt t="14119" x="6559550" y="2914650"/>
          <p14:tracePt t="14136" x="6597650" y="2921000"/>
          <p14:tracePt t="14152" x="6642100" y="2921000"/>
          <p14:tracePt t="14169" x="6686550" y="2921000"/>
          <p14:tracePt t="14186" x="6724650" y="2908300"/>
          <p14:tracePt t="14203" x="6762750" y="2895600"/>
          <p14:tracePt t="14219" x="6781800" y="2870200"/>
          <p14:tracePt t="14236" x="6807200" y="2832100"/>
          <p14:tracePt t="14252" x="6826250" y="2800350"/>
          <p14:tracePt t="14271" x="6845300" y="2787650"/>
          <p14:tracePt t="14286" x="6858000" y="2762250"/>
          <p14:tracePt t="14303" x="6864350" y="2749550"/>
          <p14:tracePt t="14319" x="6864350" y="2736850"/>
          <p14:tracePt t="14359" x="6864350" y="2730500"/>
          <p14:tracePt t="14370" x="6864350" y="2724150"/>
          <p14:tracePt t="14371" x="6864350" y="2711450"/>
          <p14:tracePt t="14386" x="6864350" y="2679700"/>
          <p14:tracePt t="14403" x="6845300" y="2622550"/>
          <p14:tracePt t="14419" x="6800850" y="2571750"/>
          <p14:tracePt t="14436" x="6762750" y="2533650"/>
          <p14:tracePt t="14518" x="6756400" y="2533650"/>
          <p14:tracePt t="14526" x="6743700" y="2533650"/>
          <p14:tracePt t="14533" x="6724650" y="2540000"/>
          <p14:tracePt t="14537" x="6705600" y="2559050"/>
          <p14:tracePt t="14553" x="6686550" y="2571750"/>
          <p14:tracePt t="14570" x="6667500" y="2622550"/>
          <p14:tracePt t="14586" x="6661150" y="2647950"/>
          <p14:tracePt t="14603" x="6661150" y="2660650"/>
          <p14:tracePt t="14782" x="6661150" y="2667000"/>
          <p14:tracePt t="14807" x="6667500" y="2660650"/>
          <p14:tracePt t="14815" x="6673850" y="2660650"/>
          <p14:tracePt t="14823" x="6680200" y="2660650"/>
          <p14:tracePt t="14823" x="6686550" y="2654300"/>
          <p14:tracePt t="14838" x="6686550" y="2647950"/>
          <p14:tracePt t="14855" x="6699250" y="2641600"/>
          <p14:tracePt t="14856" x="6705600" y="2635250"/>
          <p14:tracePt t="14870" x="6718300" y="2616200"/>
          <p14:tracePt t="14999" x="6718300" y="2622550"/>
          <p14:tracePt t="15013" x="6718300" y="2628900"/>
          <p14:tracePt t="15014" x="6718300" y="2641600"/>
          <p14:tracePt t="15022" x="6711950" y="2673350"/>
          <p14:tracePt t="15037" x="6705600" y="2717800"/>
          <p14:tracePt t="15054" x="6686550" y="2749550"/>
          <p14:tracePt t="15054" x="6680200" y="2768600"/>
          <p14:tracePt t="15071" x="6661150" y="2794000"/>
          <p14:tracePt t="15087" x="6654800" y="2819400"/>
          <p14:tracePt t="15104" x="6654800" y="2825750"/>
          <p14:tracePt t="16472" x="0" y="0"/>
        </p14:tracePtLst>
        <p14:tracePtLst>
          <p14:tracePt t="39048" x="3092450" y="4533900"/>
          <p14:tracePt t="39114" x="3086100" y="4533900"/>
          <p14:tracePt t="39123" x="3079750" y="4533900"/>
          <p14:tracePt t="39131" x="3060700" y="4533900"/>
          <p14:tracePt t="39145" x="3009900" y="4527550"/>
          <p14:tracePt t="39163" x="2940050" y="4514850"/>
          <p14:tracePt t="39179" x="2844800" y="4483100"/>
          <p14:tracePt t="39195" x="2762250" y="4464050"/>
          <p14:tracePt t="39209" x="2717800" y="4457700"/>
          <p14:tracePt t="39218" x="2641600" y="4451350"/>
          <p14:tracePt t="39234" x="2597150" y="4445000"/>
          <p14:tracePt t="39251" x="2527300" y="4438650"/>
          <p14:tracePt t="39265" x="2470150" y="4413250"/>
          <p14:tracePt t="39283" x="2374900" y="4394200"/>
          <p14:tracePt t="39298" x="2330450" y="4375150"/>
          <p14:tracePt t="39312" x="2292350" y="4356100"/>
          <p14:tracePt t="39329" x="2241550" y="4343400"/>
          <p14:tracePt t="39346" x="2171700" y="4324350"/>
          <p14:tracePt t="39346" x="2146300" y="4324350"/>
          <p14:tracePt t="39363" x="2057400" y="4305300"/>
          <p14:tracePt t="39385" x="1981200" y="4279900"/>
          <p14:tracePt t="39396" x="1885950" y="4260850"/>
          <p14:tracePt t="39429" x="1816100" y="4229100"/>
          <p14:tracePt t="39446" x="1752600" y="4229100"/>
          <p14:tracePt t="39449" x="1714500" y="4229100"/>
          <p14:tracePt t="39463" x="1651000" y="4222750"/>
          <p14:tracePt t="39480" x="1574800" y="4210050"/>
          <p14:tracePt t="39496" x="1504950" y="4197350"/>
          <p14:tracePt t="39513" x="1422400" y="4191000"/>
          <p14:tracePt t="39529" x="1346200" y="4191000"/>
          <p14:tracePt t="39529" x="1295400" y="4191000"/>
          <p14:tracePt t="39547" x="1200150" y="4184650"/>
          <p14:tracePt t="39563" x="1143000" y="4184650"/>
          <p14:tracePt t="39580" x="1047750" y="4178300"/>
          <p14:tracePt t="39596" x="958850" y="4178300"/>
          <p14:tracePt t="39613" x="869950" y="4178300"/>
          <p14:tracePt t="39630" x="781050" y="4178300"/>
          <p14:tracePt t="39646" x="717550" y="4178300"/>
          <p14:tracePt t="39663" x="679450" y="4178300"/>
          <p14:tracePt t="39680" x="673100" y="4178300"/>
          <p14:tracePt t="39738" x="666750" y="4178300"/>
          <p14:tracePt t="39747" x="666750" y="4184650"/>
          <p14:tracePt t="39754" x="666750" y="4197350"/>
          <p14:tracePt t="39763" x="666750" y="4222750"/>
          <p14:tracePt t="39763" x="666750" y="4235450"/>
          <p14:tracePt t="39770" x="666750" y="4241800"/>
          <p14:tracePt t="39779" x="673100" y="4267200"/>
          <p14:tracePt t="39796" x="698500" y="4298950"/>
          <p14:tracePt t="39813" x="730250" y="4349750"/>
          <p14:tracePt t="39830" x="755650" y="4368800"/>
          <p14:tracePt t="39846" x="768350" y="4394200"/>
          <p14:tracePt t="39863" x="806450" y="4438650"/>
          <p14:tracePt t="39880" x="850900" y="4451350"/>
          <p14:tracePt t="39896" x="889000" y="4464050"/>
          <p14:tracePt t="39913" x="971550" y="4476750"/>
          <p14:tracePt t="39930" x="1098550" y="4489450"/>
          <p14:tracePt t="39947" x="1187450" y="4489450"/>
          <p14:tracePt t="39963" x="1263650" y="4489450"/>
          <p14:tracePt t="39980" x="1327150" y="4489450"/>
          <p14:tracePt t="39997" x="1365250" y="4489450"/>
          <p14:tracePt t="40013" x="1377950" y="4489450"/>
          <p14:tracePt t="40030" x="1397000" y="4495800"/>
          <p14:tracePt t="40047" x="1403350" y="4495800"/>
          <p14:tracePt t="40063" x="1447800" y="4495800"/>
          <p14:tracePt t="40080" x="1504950" y="4489450"/>
          <p14:tracePt t="40097" x="1568450" y="4464050"/>
          <p14:tracePt t="40114" x="1657350" y="4419600"/>
          <p14:tracePt t="40130" x="1727200" y="4406900"/>
          <p14:tracePt t="40147" x="1790700" y="4400550"/>
          <p14:tracePt t="40164" x="1879600" y="4400550"/>
          <p14:tracePt t="40180" x="1949450" y="4394200"/>
          <p14:tracePt t="40198" x="2032000" y="4375150"/>
          <p14:tracePt t="40214" x="2120900" y="4375150"/>
          <p14:tracePt t="40230" x="2159000" y="4362450"/>
          <p14:tracePt t="40247" x="2178050" y="4356100"/>
          <p14:tracePt t="40283" x="2184400" y="4356100"/>
          <p14:tracePt t="40299" x="2190750" y="4356100"/>
          <p14:tracePt t="40299" x="2197100" y="4356100"/>
          <p14:tracePt t="40386" x="2197100" y="4349750"/>
          <p14:tracePt t="40395" x="2197100" y="4337050"/>
          <p14:tracePt t="40397" x="2184400" y="4318000"/>
          <p14:tracePt t="40414" x="2139950" y="4292600"/>
          <p14:tracePt t="40431" x="2070100" y="4260850"/>
          <p14:tracePt t="40447" x="1936750" y="4229100"/>
          <p14:tracePt t="40464" x="1746250" y="4165600"/>
          <p14:tracePt t="40481" x="1549400" y="4146550"/>
          <p14:tracePt t="40497" x="1397000" y="4127500"/>
          <p14:tracePt t="40514" x="1314450" y="4127500"/>
          <p14:tracePt t="40531" x="1257300" y="4127500"/>
          <p14:tracePt t="40548" x="1219200" y="4127500"/>
          <p14:tracePt t="40565" x="1174750" y="4127500"/>
          <p14:tracePt t="40581" x="1130300" y="4140200"/>
          <p14:tracePt t="40598" x="1111250" y="4171950"/>
          <p14:tracePt t="40614" x="1092200" y="4197350"/>
          <p14:tracePt t="40631" x="1079500" y="4229100"/>
          <p14:tracePt t="40648" x="1073150" y="4298950"/>
          <p14:tracePt t="40665" x="1073150" y="4362450"/>
          <p14:tracePt t="40681" x="1073150" y="4432300"/>
          <p14:tracePt t="40698" x="1073150" y="4521200"/>
          <p14:tracePt t="40715" x="1073150" y="4552950"/>
          <p14:tracePt t="40731" x="1079500" y="4610100"/>
          <p14:tracePt t="40748" x="1104900" y="4641850"/>
          <p14:tracePt t="40765" x="1123950" y="4660900"/>
          <p14:tracePt t="40781" x="1162050" y="4667250"/>
          <p14:tracePt t="40799" x="1212850" y="4673600"/>
          <p14:tracePt t="40815" x="1314450" y="4711700"/>
          <p14:tracePt t="40832" x="1492250" y="4756150"/>
          <p14:tracePt t="40848" x="1797050" y="4826000"/>
          <p14:tracePt t="40865" x="2171700" y="4940300"/>
          <p14:tracePt t="40881" x="3067050" y="5067300"/>
          <p14:tracePt t="40899" x="3702050" y="5124450"/>
          <p14:tracePt t="40915" x="4254500" y="5124450"/>
          <p14:tracePt t="40932" x="4584700" y="5092700"/>
          <p14:tracePt t="40948" x="4953000" y="4997450"/>
          <p14:tracePt t="40965" x="5238750" y="4895850"/>
          <p14:tracePt t="40981" x="5435600" y="4851400"/>
          <p14:tracePt t="40998" x="5588000" y="4806950"/>
          <p14:tracePt t="41015" x="5702300" y="4800600"/>
          <p14:tracePt t="41032" x="5759450" y="4775200"/>
          <p14:tracePt t="41048" x="5791200" y="4768850"/>
          <p14:tracePt t="41065" x="5816600" y="4762500"/>
          <p14:tracePt t="41082" x="5829300" y="4762500"/>
          <p14:tracePt t="41099" x="5848350" y="4756150"/>
          <p14:tracePt t="41115" x="5848350" y="4749800"/>
          <p14:tracePt t="41132" x="5854700" y="4743450"/>
          <p14:tracePt t="41149" x="5861050" y="4743450"/>
          <p14:tracePt t="41166" x="5880100" y="4737100"/>
          <p14:tracePt t="41182" x="5899150" y="4730750"/>
          <p14:tracePt t="41199" x="5930900" y="4711700"/>
          <p14:tracePt t="41215" x="5949950" y="4699000"/>
          <p14:tracePt t="41232" x="5988050" y="4660900"/>
          <p14:tracePt t="41249" x="6045200" y="4635500"/>
          <p14:tracePt t="41266" x="6115050" y="4603750"/>
          <p14:tracePt t="41282" x="6229350" y="4533900"/>
          <p14:tracePt t="41299" x="6305550" y="4495800"/>
          <p14:tracePt t="41315" x="6394450" y="4451350"/>
          <p14:tracePt t="41332" x="6432550" y="4419600"/>
          <p14:tracePt t="41349" x="6451600" y="4400550"/>
          <p14:tracePt t="41366" x="6477000" y="4381500"/>
          <p14:tracePt t="41382" x="6496050" y="4368800"/>
          <p14:tracePt t="41399" x="6521450" y="4349750"/>
          <p14:tracePt t="41416" x="6559550" y="4311650"/>
          <p14:tracePt t="41433" x="6572250" y="4292600"/>
          <p14:tracePt t="41449" x="6578600" y="4279900"/>
          <p14:tracePt t="41449" x="6578600" y="4273550"/>
          <p14:tracePt t="41466" x="6597650" y="4235450"/>
          <p14:tracePt t="41483" x="6604000" y="4216400"/>
          <p14:tracePt t="41499" x="6616700" y="4191000"/>
          <p14:tracePt t="41516" x="6623050" y="4152900"/>
          <p14:tracePt t="41533" x="6629400" y="4133850"/>
          <p14:tracePt t="41549" x="6629400" y="4108450"/>
          <p14:tracePt t="41594" x="6629400" y="4102100"/>
          <p14:tracePt t="41619" x="6629400" y="4089400"/>
          <p14:tracePt t="41642" x="6629400" y="4070350"/>
          <p14:tracePt t="41659" x="6616700" y="4064000"/>
          <p14:tracePt t="41667" x="6610350" y="4057650"/>
          <p14:tracePt t="41667" x="6591300" y="4044950"/>
          <p14:tracePt t="41683" x="6540500" y="4044950"/>
          <p14:tracePt t="41699" x="6502400" y="4044950"/>
          <p14:tracePt t="41716" x="6451600" y="4044950"/>
          <p14:tracePt t="41733" x="6394450" y="4044950"/>
          <p14:tracePt t="41749" x="6343650" y="4044950"/>
          <p14:tracePt t="41766" x="6299200" y="4057650"/>
          <p14:tracePt t="41783" x="6267450" y="4070350"/>
          <p14:tracePt t="41800" x="6242050" y="4095750"/>
          <p14:tracePt t="41816" x="6216650" y="4114800"/>
          <p14:tracePt t="41833" x="6216650" y="4140200"/>
          <p14:tracePt t="41850" x="6172200" y="4210050"/>
          <p14:tracePt t="41867" x="6165850" y="4229100"/>
          <p14:tracePt t="41883" x="6146800" y="4267200"/>
          <p14:tracePt t="41900" x="6140450" y="4292600"/>
          <p14:tracePt t="41917" x="6127750" y="4330700"/>
          <p14:tracePt t="41933" x="6121400" y="4375150"/>
          <p14:tracePt t="41950" x="6121400" y="4432300"/>
          <p14:tracePt t="41967" x="6121400" y="4445000"/>
          <p14:tracePt t="41983" x="6121400" y="4489450"/>
          <p14:tracePt t="42000" x="6121400" y="4508500"/>
          <p14:tracePt t="42016" x="6121400" y="4540250"/>
          <p14:tracePt t="42033" x="6153150" y="4578350"/>
          <p14:tracePt t="42050" x="6191250" y="4610100"/>
          <p14:tracePt t="42067" x="6242050" y="4622800"/>
          <p14:tracePt t="42083" x="6299200" y="4641850"/>
          <p14:tracePt t="42100" x="6388100" y="4641850"/>
          <p14:tracePt t="42117" x="6470650" y="4648200"/>
          <p14:tracePt t="42134" x="6546850" y="4648200"/>
          <p14:tracePt t="42150" x="6610350" y="4648200"/>
          <p14:tracePt t="42168" x="6654800" y="4648200"/>
          <p14:tracePt t="42184" x="6680200" y="4622800"/>
          <p14:tracePt t="42200" x="6699250" y="4597400"/>
          <p14:tracePt t="42217" x="6724650" y="4552950"/>
          <p14:tracePt t="42234" x="6756400" y="4495800"/>
          <p14:tracePt t="42251" x="6775450" y="4445000"/>
          <p14:tracePt t="42267" x="6781800" y="4419600"/>
          <p14:tracePt t="42284" x="6781800" y="4400550"/>
          <p14:tracePt t="42300" x="6781800" y="4356100"/>
          <p14:tracePt t="42317" x="6781800" y="4337050"/>
          <p14:tracePt t="42334" x="6781800" y="4305300"/>
          <p14:tracePt t="42351" x="6781800" y="4286250"/>
          <p14:tracePt t="42367" x="6781800" y="4254500"/>
          <p14:tracePt t="42384" x="6762750" y="4229100"/>
          <p14:tracePt t="42400" x="6743700" y="4210050"/>
          <p14:tracePt t="42417" x="6724650" y="4191000"/>
          <p14:tracePt t="42434" x="6699250" y="4152900"/>
          <p14:tracePt t="42451" x="6692900" y="4146550"/>
          <p14:tracePt t="42467" x="6686550" y="4146550"/>
          <p14:tracePt t="42484" x="6680200" y="4140200"/>
          <p14:tracePt t="42501" x="6654800" y="4121150"/>
          <p14:tracePt t="42518" x="6629400" y="4114800"/>
          <p14:tracePt t="42534" x="6565900" y="4102100"/>
          <p14:tracePt t="42551" x="6502400" y="4076700"/>
          <p14:tracePt t="42568" x="6369050" y="4064000"/>
          <p14:tracePt t="42585" x="6311900" y="4064000"/>
          <p14:tracePt t="42601" x="6261100" y="4057650"/>
          <p14:tracePt t="42618" x="6235700" y="4057650"/>
          <p14:tracePt t="42634" x="6210300" y="4057650"/>
          <p14:tracePt t="42651" x="6184900" y="4057650"/>
          <p14:tracePt t="42668" x="6140450" y="4089400"/>
          <p14:tracePt t="42684" x="6102350" y="4133850"/>
          <p14:tracePt t="42701" x="6051550" y="4241800"/>
          <p14:tracePt t="42718" x="6026150" y="4330700"/>
          <p14:tracePt t="42734" x="6026150" y="4432300"/>
          <p14:tracePt t="42752" x="6026150" y="4457700"/>
          <p14:tracePt t="42768" x="6038850" y="4502150"/>
          <p14:tracePt t="42785" x="6051550" y="4521200"/>
          <p14:tracePt t="42801" x="6089650" y="4540250"/>
          <p14:tracePt t="42818" x="6178550" y="4565650"/>
          <p14:tracePt t="42835" x="6273800" y="4565650"/>
          <p14:tracePt t="42852" x="6394450" y="4565650"/>
          <p14:tracePt t="42868" x="6508750" y="4565650"/>
          <p14:tracePt t="42885" x="6597650" y="4546600"/>
          <p14:tracePt t="42901" x="6642100" y="4527550"/>
          <p14:tracePt t="42918" x="6680200" y="4508500"/>
          <p14:tracePt t="42935" x="6718300" y="4476750"/>
          <p14:tracePt t="42952" x="6731000" y="4438650"/>
          <p14:tracePt t="43024" x="6731000" y="4432300"/>
          <p14:tracePt t="43032" x="6699250" y="4432300"/>
          <p14:tracePt t="43036" x="6559550" y="4432300"/>
          <p14:tracePt t="43053" x="6292850" y="4464050"/>
          <p14:tracePt t="43068" x="5822950" y="4527550"/>
          <p14:tracePt t="43085" x="4889500" y="4591050"/>
          <p14:tracePt t="43102" x="4349750" y="4616450"/>
          <p14:tracePt t="43118" x="4057650" y="4660900"/>
          <p14:tracePt t="43135" x="3981450" y="4660900"/>
          <p14:tracePt t="43152" x="3975100" y="4660900"/>
          <p14:tracePt t="43240" x="3994150" y="4660900"/>
          <p14:tracePt t="43249" x="4025900" y="4660900"/>
          <p14:tracePt t="43256" x="4070350" y="4660900"/>
          <p14:tracePt t="43264" x="4121150" y="4654550"/>
          <p14:tracePt t="43272" x="4165600" y="4648200"/>
          <p14:tracePt t="43286" x="4197350" y="4641850"/>
          <p14:tracePt t="43302" x="4210050" y="4629150"/>
          <p14:tracePt t="43319" x="4216400" y="4629150"/>
          <p14:tracePt t="43465" x="4203700" y="4629150"/>
          <p14:tracePt t="43472" x="4184650" y="4622800"/>
          <p14:tracePt t="43486" x="4165600" y="4610100"/>
          <p14:tracePt t="43486" x="4121150" y="4591050"/>
          <p14:tracePt t="43502" x="4038600" y="4540250"/>
          <p14:tracePt t="43519" x="3968750" y="4521200"/>
          <p14:tracePt t="43536" x="3848100" y="4489450"/>
          <p14:tracePt t="43553" x="3803650" y="4483100"/>
          <p14:tracePt t="43569" x="3727450" y="4476750"/>
          <p14:tracePt t="43586" x="3644900" y="4451350"/>
          <p14:tracePt t="43602" x="3511550" y="4419600"/>
          <p14:tracePt t="43619" x="3409950" y="4419600"/>
          <p14:tracePt t="43636" x="3314700" y="4419600"/>
          <p14:tracePt t="43653" x="3232150" y="4419600"/>
          <p14:tracePt t="43669" x="3175000" y="4419600"/>
          <p14:tracePt t="43686" x="3111500" y="4419600"/>
          <p14:tracePt t="43703" x="3022600" y="4419600"/>
          <p14:tracePt t="43719" x="2844800" y="4419600"/>
          <p14:tracePt t="43736" x="2730500" y="4438650"/>
          <p14:tracePt t="43753" x="2590800" y="4451350"/>
          <p14:tracePt t="43769" x="2457450" y="4470400"/>
          <p14:tracePt t="43786" x="2324100" y="4470400"/>
          <p14:tracePt t="43803" x="2197100" y="4470400"/>
          <p14:tracePt t="43819" x="2057400" y="4470400"/>
          <p14:tracePt t="43836" x="1968500" y="4476750"/>
          <p14:tracePt t="43853" x="1917700" y="4483100"/>
          <p14:tracePt t="43869" x="1873250" y="4495800"/>
          <p14:tracePt t="43886" x="1828800" y="4502150"/>
          <p14:tracePt t="43903" x="1797050" y="4502150"/>
          <p14:tracePt t="43903" x="1778000" y="4502150"/>
          <p14:tracePt t="43920" x="1727200" y="4502150"/>
          <p14:tracePt t="43937" x="1682750" y="4508500"/>
          <p14:tracePt t="43953" x="1619250" y="4527550"/>
          <p14:tracePt t="43970" x="1562100" y="4572000"/>
          <p14:tracePt t="43986" x="1517650" y="4597400"/>
          <p14:tracePt t="44003" x="1454150" y="4673600"/>
          <p14:tracePt t="44020" x="1390650" y="4737100"/>
          <p14:tracePt t="44037" x="1339850" y="4800600"/>
          <p14:tracePt t="44054" x="1308100" y="4838700"/>
          <p14:tracePt t="44070" x="1295400" y="4857750"/>
          <p14:tracePt t="44087" x="1276350" y="4914900"/>
          <p14:tracePt t="44103" x="1250950" y="4984750"/>
          <p14:tracePt t="44121" x="1231900" y="5067300"/>
          <p14:tracePt t="44137" x="1212850" y="5156200"/>
          <p14:tracePt t="44154" x="1200150" y="5219700"/>
          <p14:tracePt t="44170" x="1174750" y="5302250"/>
          <p14:tracePt t="44187" x="1174750" y="5365750"/>
          <p14:tracePt t="44220" x="1174750" y="5416550"/>
          <p14:tracePt t="44221" x="1174750" y="5435600"/>
          <p14:tracePt t="44237" x="1174750" y="5454650"/>
          <p14:tracePt t="44254" x="1174750" y="5480050"/>
          <p14:tracePt t="44270" x="1174750" y="5530850"/>
          <p14:tracePt t="44287" x="1174750" y="5626100"/>
          <p14:tracePt t="44287" x="1181100" y="5670550"/>
          <p14:tracePt t="44304" x="1212850" y="5765800"/>
          <p14:tracePt t="44321" x="1250950" y="5829300"/>
          <p14:tracePt t="44337" x="1282700" y="5886450"/>
          <p14:tracePt t="44354" x="1314450" y="5905500"/>
          <p14:tracePt t="44371" x="1339850" y="5918200"/>
          <p14:tracePt t="44387" x="1384300" y="5937250"/>
          <p14:tracePt t="44404" x="1441450" y="5962650"/>
          <p14:tracePt t="44421" x="1530350" y="5988050"/>
          <p14:tracePt t="44437" x="1625600" y="6000750"/>
          <p14:tracePt t="44454" x="1689100" y="6000750"/>
          <p14:tracePt t="44454" x="1708150" y="6007100"/>
          <p14:tracePt t="44472" x="1727200" y="6007100"/>
          <p14:tracePt t="44487" x="1790700" y="6007100"/>
          <p14:tracePt t="44505" x="1816100" y="6007100"/>
          <p14:tracePt t="44521" x="1924050" y="6007100"/>
          <p14:tracePt t="44537" x="1981200" y="6007100"/>
          <p14:tracePt t="44554" x="2051050" y="6007100"/>
          <p14:tracePt t="44571" x="2127250" y="6007100"/>
          <p14:tracePt t="44587" x="2190750" y="6007100"/>
          <p14:tracePt t="44604" x="2324100" y="6007100"/>
          <p14:tracePt t="44621" x="2432050" y="6007100"/>
          <p14:tracePt t="44637" x="2584450" y="6007100"/>
          <p14:tracePt t="44654" x="2724150" y="5994400"/>
          <p14:tracePt t="44671" x="2876550" y="5981700"/>
          <p14:tracePt t="44688" x="3022600" y="5969000"/>
          <p14:tracePt t="44688" x="3073400" y="5969000"/>
          <p14:tracePt t="44705" x="3187700" y="5969000"/>
          <p14:tracePt t="44721" x="3263900" y="5969000"/>
          <p14:tracePt t="44738" x="3327400" y="5969000"/>
          <p14:tracePt t="44754" x="3429000" y="5969000"/>
          <p14:tracePt t="44771" x="3517900" y="5969000"/>
          <p14:tracePt t="44788" x="3644900" y="5969000"/>
          <p14:tracePt t="44805" x="3759200" y="5956300"/>
          <p14:tracePt t="44821" x="3873500" y="5937250"/>
          <p14:tracePt t="44838" x="3937000" y="5937250"/>
          <p14:tracePt t="44854" x="4032250" y="5930900"/>
          <p14:tracePt t="44872" x="4229100" y="5924550"/>
          <p14:tracePt t="44888" x="4343400" y="5905500"/>
          <p14:tracePt t="44905" x="4470400" y="5861050"/>
          <p14:tracePt t="44921" x="4540250" y="5835650"/>
          <p14:tracePt t="44938" x="4584700" y="5803900"/>
          <p14:tracePt t="44955" x="4616450" y="5784850"/>
          <p14:tracePt t="44972" x="4648200" y="5772150"/>
          <p14:tracePt t="44988" x="4667250" y="5746750"/>
          <p14:tracePt t="45005" x="4686300" y="5715000"/>
          <p14:tracePt t="45021" x="4699000" y="5683250"/>
          <p14:tracePt t="45038" x="4705350" y="5657850"/>
          <p14:tracePt t="45055" x="4724400" y="5607050"/>
          <p14:tracePt t="45072" x="4756150" y="5556250"/>
          <p14:tracePt t="45089" x="4768850" y="5537200"/>
          <p14:tracePt t="45105" x="4794250" y="5486400"/>
          <p14:tracePt t="45122" x="4813300" y="5441950"/>
          <p14:tracePt t="45138" x="4826000" y="5346700"/>
          <p14:tracePt t="45155" x="4845050" y="5264150"/>
          <p14:tracePt t="45172" x="4845050" y="5213350"/>
          <p14:tracePt t="45188" x="4845050" y="5168900"/>
          <p14:tracePt t="45206" x="4845050" y="5137150"/>
          <p14:tracePt t="45222" x="4845050" y="5105400"/>
          <p14:tracePt t="45239" x="4845050" y="5060950"/>
          <p14:tracePt t="45255" x="4845050" y="5029200"/>
          <p14:tracePt t="45273" x="4826000" y="5010150"/>
          <p14:tracePt t="45289" x="4806950" y="4978400"/>
          <p14:tracePt t="45305" x="4794250" y="4965700"/>
          <p14:tracePt t="45322" x="4768850" y="4940300"/>
          <p14:tracePt t="45339" x="4749800" y="4927600"/>
          <p14:tracePt t="45355" x="4718050" y="4902200"/>
          <p14:tracePt t="45372" x="4692650" y="4870450"/>
          <p14:tracePt t="45389" x="4654550" y="4845050"/>
          <p14:tracePt t="45406" x="4584700" y="4819650"/>
          <p14:tracePt t="45423" x="4540250" y="4800600"/>
          <p14:tracePt t="45439" x="4464050" y="4768850"/>
          <p14:tracePt t="45456" x="4406900" y="4749800"/>
          <p14:tracePt t="45473" x="4311650" y="4743450"/>
          <p14:tracePt t="45489" x="4235450" y="4724400"/>
          <p14:tracePt t="45506" x="4108450" y="4705350"/>
          <p14:tracePt t="45523" x="3981450" y="4692650"/>
          <p14:tracePt t="45539" x="3803650" y="4679950"/>
          <p14:tracePt t="45556" x="3638550" y="4635500"/>
          <p14:tracePt t="45573" x="3454400" y="4616450"/>
          <p14:tracePt t="45589" x="3276600" y="4591050"/>
          <p14:tracePt t="45606" x="3105150" y="4591050"/>
          <p14:tracePt t="45622" x="2952750" y="4591050"/>
          <p14:tracePt t="45639" x="2800350" y="4591050"/>
          <p14:tracePt t="45656" x="2647950" y="4603750"/>
          <p14:tracePt t="45656" x="2571750" y="4629150"/>
          <p14:tracePt t="45673" x="2425700" y="4635500"/>
          <p14:tracePt t="45689" x="2286000" y="4641850"/>
          <p14:tracePt t="45706" x="2133600" y="4660900"/>
          <p14:tracePt t="45723" x="2012950" y="4660900"/>
          <p14:tracePt t="45740" x="1917700" y="4673600"/>
          <p14:tracePt t="45756" x="1866900" y="4673600"/>
          <p14:tracePt t="45773" x="1828800" y="4673600"/>
          <p14:tracePt t="45789" x="1752600" y="4673600"/>
          <p14:tracePt t="45806" x="1682750" y="4673600"/>
          <p14:tracePt t="45823" x="1625600" y="4673600"/>
          <p14:tracePt t="45840" x="1562100" y="4673600"/>
          <p14:tracePt t="45856" x="1524000" y="4673600"/>
          <p14:tracePt t="45873" x="1504950" y="4673600"/>
          <p14:tracePt t="45890" x="1485900" y="4673600"/>
          <p14:tracePt t="45907" x="1460500" y="4679950"/>
          <p14:tracePt t="45923" x="1428750" y="4699000"/>
          <p14:tracePt t="45940" x="1390650" y="4724400"/>
          <p14:tracePt t="45956" x="1346200" y="4775200"/>
          <p14:tracePt t="45973" x="1327150" y="4806950"/>
          <p14:tracePt t="45990" x="1308100" y="4838700"/>
          <p14:tracePt t="46006" x="1301750" y="4895850"/>
          <p14:tracePt t="46023" x="1301750" y="4965700"/>
          <p14:tracePt t="46040" x="1308100" y="5086350"/>
          <p14:tracePt t="46056" x="1346200" y="5168900"/>
          <p14:tracePt t="46074" x="1377950" y="5251450"/>
          <p14:tracePt t="46090" x="1403350" y="5346700"/>
          <p14:tracePt t="46107" x="1428750" y="5441950"/>
          <p14:tracePt t="46123" x="1479550" y="5524500"/>
          <p14:tracePt t="46140" x="1543050" y="5594350"/>
          <p14:tracePt t="46157" x="1562100" y="5638800"/>
          <p14:tracePt t="46173" x="1587500" y="5664200"/>
          <p14:tracePt t="46190" x="1600200" y="5676900"/>
          <p14:tracePt t="46207" x="1612900" y="5689600"/>
          <p14:tracePt t="46224" x="1631950" y="5721350"/>
          <p14:tracePt t="46241" x="1663700" y="5765800"/>
          <p14:tracePt t="46257" x="1695450" y="5797550"/>
          <p14:tracePt t="46274" x="1727200" y="5829300"/>
          <p14:tracePt t="46291" x="1752600" y="5842000"/>
          <p14:tracePt t="46307" x="1758950" y="5848350"/>
          <p14:tracePt t="46324" x="1778000" y="5861050"/>
          <p14:tracePt t="46340" x="1803400" y="5873750"/>
          <p14:tracePt t="46357" x="1847850" y="5892800"/>
          <p14:tracePt t="46374" x="1962150" y="5911850"/>
          <p14:tracePt t="46390" x="2063750" y="5924550"/>
          <p14:tracePt t="46407" x="2139950" y="5930900"/>
          <p14:tracePt t="46424" x="2286000" y="5949950"/>
          <p14:tracePt t="46441" x="2387600" y="5949950"/>
          <p14:tracePt t="46458" x="2527300" y="5949950"/>
          <p14:tracePt t="46474" x="2667000" y="5949950"/>
          <p14:tracePt t="46491" x="2838450" y="5949950"/>
          <p14:tracePt t="46508" x="2984500" y="5949950"/>
          <p14:tracePt t="46524" x="3073400" y="5949950"/>
          <p14:tracePt t="46541" x="3136900" y="5949950"/>
          <p14:tracePt t="46559" x="3232150" y="5949950"/>
          <p14:tracePt t="46574" x="3340100" y="5949950"/>
          <p14:tracePt t="46591" x="3460750" y="5937250"/>
          <p14:tracePt t="46607" x="3581400" y="5937250"/>
          <p14:tracePt t="46624" x="3695700" y="5937250"/>
          <p14:tracePt t="46641" x="3778250" y="5937250"/>
          <p14:tracePt t="46658" x="3879850" y="5937250"/>
          <p14:tracePt t="46674" x="3981450" y="5937250"/>
          <p14:tracePt t="46691" x="4064000" y="5937250"/>
          <p14:tracePt t="46708" x="4146550" y="5937250"/>
          <p14:tracePt t="46724" x="4229100" y="5905500"/>
          <p14:tracePt t="46741" x="4318000" y="5886450"/>
          <p14:tracePt t="46758" x="4419600" y="5861050"/>
          <p14:tracePt t="46774" x="4540250" y="5822950"/>
          <p14:tracePt t="46791" x="4603750" y="5784850"/>
          <p14:tracePt t="46808" x="4648200" y="5753100"/>
          <p14:tracePt t="46824" x="4679950" y="5727700"/>
          <p14:tracePt t="46841" x="4699000" y="5708650"/>
          <p14:tracePt t="46858" x="4711700" y="5689600"/>
          <p14:tracePt t="46875" x="4730750" y="5664200"/>
          <p14:tracePt t="46892" x="4743450" y="5619750"/>
          <p14:tracePt t="46908" x="4743450" y="5588000"/>
          <p14:tracePt t="46925" x="4743450" y="5537200"/>
          <p14:tracePt t="46941" x="4743450" y="5429250"/>
          <p14:tracePt t="46958" x="4743450" y="5321300"/>
          <p14:tracePt t="46975" x="4743450" y="5238750"/>
          <p14:tracePt t="46991" x="4743450" y="5181600"/>
          <p14:tracePt t="47008" x="4705350" y="5086350"/>
          <p14:tracePt t="47025" x="4673600" y="5041900"/>
          <p14:tracePt t="47041" x="4667250" y="5029200"/>
          <p14:tracePt t="47058" x="4660900" y="5022850"/>
          <p14:tracePt t="47075" x="4654550" y="5016500"/>
          <p14:tracePt t="47092" x="4635500" y="4991100"/>
          <p14:tracePt t="47108" x="4610100" y="4972050"/>
          <p14:tracePt t="47125" x="4565650" y="4933950"/>
          <p14:tracePt t="47142" x="4546600" y="4914900"/>
          <p14:tracePt t="47158" x="4533900" y="4914900"/>
          <p14:tracePt t="47175" x="4527550" y="4902200"/>
          <p14:tracePt t="47273" x="4533900" y="4902200"/>
          <p14:tracePt t="47281" x="4546600" y="4902200"/>
          <p14:tracePt t="47292" x="4552950" y="4902200"/>
          <p14:tracePt t="47292" x="4578350" y="4902200"/>
          <p14:tracePt t="47309" x="4603750" y="4902200"/>
          <p14:tracePt t="47325" x="4654550" y="4902200"/>
          <p14:tracePt t="47342" x="4705350" y="4902200"/>
          <p14:tracePt t="47359" x="4775200" y="4902200"/>
          <p14:tracePt t="47375" x="4826000" y="4902200"/>
          <p14:tracePt t="47392" x="4864100" y="4902200"/>
          <p14:tracePt t="47410" x="4978400" y="4876800"/>
          <p14:tracePt t="47427" x="5054600" y="4870450"/>
          <p14:tracePt t="47443" x="5111750" y="4870450"/>
          <p14:tracePt t="47460" x="5207000" y="4864100"/>
          <p14:tracePt t="47477" x="5264150" y="4857750"/>
          <p14:tracePt t="47493" x="5314950" y="4845050"/>
          <p14:tracePt t="47510" x="5384800" y="4832350"/>
          <p14:tracePt t="47527" x="5467350" y="4806950"/>
          <p14:tracePt t="47543" x="5568950" y="4775200"/>
          <p14:tracePt t="47560" x="5695950" y="4730750"/>
          <p14:tracePt t="47577" x="5778500" y="4705350"/>
          <p14:tracePt t="47577" x="5822950" y="4699000"/>
          <p14:tracePt t="47594" x="5918200" y="4673600"/>
          <p14:tracePt t="47611" x="6000750" y="4641850"/>
          <p14:tracePt t="47627" x="6064250" y="4616450"/>
          <p14:tracePt t="47643" x="6102350" y="4597400"/>
          <p14:tracePt t="47660" x="6159500" y="4572000"/>
          <p14:tracePt t="47677" x="6191250" y="4552950"/>
          <p14:tracePt t="47694" x="6223000" y="4527550"/>
          <p14:tracePt t="47710" x="6273800" y="4502150"/>
          <p14:tracePt t="47727" x="6311900" y="4483100"/>
          <p14:tracePt t="47744" x="6324600" y="4476750"/>
          <p14:tracePt t="47760" x="6350000" y="4457700"/>
          <p14:tracePt t="47777" x="6375400" y="4432300"/>
          <p14:tracePt t="47795" x="6407150" y="4406900"/>
          <p14:tracePt t="47810" x="6426200" y="4387850"/>
          <p14:tracePt t="47828" x="6438900" y="4381500"/>
          <p14:tracePt t="47844" x="6457950" y="4362450"/>
          <p14:tracePt t="48498" x="6457950" y="4356100"/>
          <p14:tracePt t="48522" x="6457950" y="4349750"/>
          <p14:tracePt t="48546" x="6457950" y="4337050"/>
          <p14:tracePt t="48586" x="6457950" y="4330700"/>
          <p14:tracePt t="48625" x="6457950" y="4318000"/>
          <p14:tracePt t="48658" x="6457950" y="4311650"/>
          <p14:tracePt t="48666" x="6457950" y="4305300"/>
          <p14:tracePt t="48682" x="6457950" y="4298950"/>
          <p14:tracePt t="48722" x="6457950" y="4286250"/>
          <p14:tracePt t="48730" x="6445250" y="4279900"/>
          <p14:tracePt t="48739" x="6438900" y="4273550"/>
          <p14:tracePt t="48762" x="6438900" y="4267200"/>
          <p14:tracePt t="48763" x="6432550" y="4260850"/>
          <p14:tracePt t="48779" x="6413500" y="4248150"/>
          <p14:tracePt t="48795" x="6413500" y="4241800"/>
          <p14:tracePt t="48812" x="6407150" y="4241800"/>
          <p14:tracePt t="48858" x="6400800" y="4241800"/>
          <p14:tracePt t="48866" x="6394450" y="4235450"/>
          <p14:tracePt t="48874" x="6388100" y="4229100"/>
          <p14:tracePt t="48879" x="6369050" y="4229100"/>
          <p14:tracePt t="48895" x="6318250" y="4229100"/>
          <p14:tracePt t="48912" x="6311900" y="4229100"/>
          <p14:tracePt t="48929" x="6292850" y="4229100"/>
          <p14:tracePt t="48929" x="6280150" y="4229100"/>
          <p14:tracePt t="48946" x="6261100" y="4229100"/>
          <p14:tracePt t="48962" x="6235700" y="4229100"/>
          <p14:tracePt t="48979" x="6210300" y="4248150"/>
          <p14:tracePt t="48996" x="6184900" y="4279900"/>
          <p14:tracePt t="49012" x="6159500" y="4305300"/>
          <p14:tracePt t="49029" x="6146800" y="4318000"/>
          <p14:tracePt t="49046" x="6140450" y="4324350"/>
          <p14:tracePt t="49062" x="6140450" y="4330700"/>
          <p14:tracePt t="49079" x="6134100" y="4337050"/>
          <p14:tracePt t="49096" x="6134100" y="4362450"/>
          <p14:tracePt t="49114" x="6134100" y="4381500"/>
          <p14:tracePt t="49129" x="6134100" y="4451350"/>
          <p14:tracePt t="49147" x="6146800" y="4470400"/>
          <p14:tracePt t="49163" x="6172200" y="4495800"/>
          <p14:tracePt t="49179" x="6184900" y="4514850"/>
          <p14:tracePt t="49196" x="6191250" y="4514850"/>
          <p14:tracePt t="49213" x="6210300" y="4527550"/>
          <p14:tracePt t="49229" x="6242050" y="4527550"/>
          <p14:tracePt t="49246" x="6254750" y="4527550"/>
          <p14:tracePt t="49263" x="6273800" y="4527550"/>
          <p14:tracePt t="49280" x="6318250" y="4527550"/>
          <p14:tracePt t="49296" x="6350000" y="4527550"/>
          <p14:tracePt t="49313" x="6381750" y="4508500"/>
          <p14:tracePt t="49330" x="6388100" y="4502150"/>
          <p14:tracePt t="49347" x="6394450" y="4483100"/>
          <p14:tracePt t="49363" x="6407150" y="4457700"/>
          <p14:tracePt t="49380" x="6432550" y="4419600"/>
          <p14:tracePt t="49396" x="6438900" y="4394200"/>
          <p14:tracePt t="49413" x="6438900" y="4375150"/>
          <p14:tracePt t="49430" x="6438900" y="4356100"/>
          <p14:tracePt t="49447" x="6438900" y="4349750"/>
          <p14:tracePt t="49463" x="6438900" y="4343400"/>
          <p14:tracePt t="49480" x="6438900" y="4337050"/>
          <p14:tracePt t="49497" x="6438900" y="4324350"/>
          <p14:tracePt t="49513" x="6432550" y="4305300"/>
          <p14:tracePt t="49530" x="6419850" y="4298950"/>
          <p14:tracePt t="49547" x="6419850" y="4286250"/>
          <p14:tracePt t="49563" x="6407150" y="4260850"/>
          <p14:tracePt t="49580" x="6381750" y="4248150"/>
          <p14:tracePt t="49597" x="6343650" y="4229100"/>
          <p14:tracePt t="49614" x="6292850" y="4210050"/>
          <p14:tracePt t="49630" x="6267450" y="4210050"/>
          <p14:tracePt t="49647" x="6229350" y="4210050"/>
          <p14:tracePt t="49663" x="6191250" y="4210050"/>
          <p14:tracePt t="49680" x="6153150" y="4210050"/>
          <p14:tracePt t="49697" x="6127750" y="4210050"/>
          <p14:tracePt t="49714" x="6121400" y="4210050"/>
          <p14:tracePt t="49730" x="6108700" y="4216400"/>
          <p14:tracePt t="49747" x="6102350" y="4235450"/>
          <p14:tracePt t="49764" x="6102350" y="4248150"/>
          <p14:tracePt t="49780" x="6096000" y="4292600"/>
          <p14:tracePt t="49797" x="6096000" y="4337050"/>
          <p14:tracePt t="49814" x="6096000" y="4349750"/>
          <p14:tracePt t="49830" x="6108700" y="4381500"/>
          <p14:tracePt t="49847" x="6127750" y="4394200"/>
          <p14:tracePt t="49864" x="6146800" y="4406900"/>
          <p14:tracePt t="49881" x="6172200" y="4413250"/>
          <p14:tracePt t="49897" x="6248400" y="4413250"/>
          <p14:tracePt t="49915" x="6280150" y="4413250"/>
          <p14:tracePt t="49931" x="6337300" y="4413250"/>
          <p14:tracePt t="49947" x="6407150" y="4413250"/>
          <p14:tracePt t="49964" x="6483350" y="4413250"/>
          <p14:tracePt t="49980" x="6521450" y="4400550"/>
          <p14:tracePt t="49997" x="6527800" y="4394200"/>
          <p14:tracePt t="50034" x="6540500" y="4387850"/>
          <p14:tracePt t="50035" x="6546850" y="4381500"/>
          <p14:tracePt t="50048" x="6553200" y="4362450"/>
          <p14:tracePt t="50064" x="6559550" y="4356100"/>
          <p14:tracePt t="50098" x="6559550" y="4349750"/>
          <p14:tracePt t="50099" x="6559550" y="4343400"/>
          <p14:tracePt t="50138" x="6559550" y="4337050"/>
          <p14:tracePt t="50154" x="6559550" y="4330700"/>
          <p14:tracePt t="50174" x="6559550" y="4324350"/>
          <p14:tracePt t="50174" x="6559550" y="4318000"/>
          <p14:tracePt t="50181" x="6534150" y="4298950"/>
          <p14:tracePt t="50198" x="6464300" y="4260850"/>
          <p14:tracePt t="50214" x="6381750" y="4248150"/>
          <p14:tracePt t="50231" x="6292850" y="4241800"/>
          <p14:tracePt t="50248" x="6203950" y="4241800"/>
          <p14:tracePt t="50264" x="6115050" y="4241800"/>
          <p14:tracePt t="50264" x="6089650" y="4241800"/>
          <p14:tracePt t="50283" x="6051550" y="4241800"/>
          <p14:tracePt t="50298" x="6032500" y="4241800"/>
          <p14:tracePt t="50315" x="6019800" y="4241800"/>
          <p14:tracePt t="50331" x="5988050" y="4273550"/>
          <p14:tracePt t="50348" x="5981700" y="4292600"/>
          <p14:tracePt t="50365" x="5969000" y="4318000"/>
          <p14:tracePt t="50381" x="5949950" y="4362450"/>
          <p14:tracePt t="50398" x="5943600" y="4381500"/>
          <p14:tracePt t="50415" x="5943600" y="4394200"/>
          <p14:tracePt t="50431" x="5943600" y="4406900"/>
          <p14:tracePt t="50448" x="5943600" y="4413250"/>
          <p14:tracePt t="50465" x="5962650" y="4445000"/>
          <p14:tracePt t="50482" x="6019800" y="4457700"/>
          <p14:tracePt t="50498" x="6089650" y="4470400"/>
          <p14:tracePt t="50515" x="6197600" y="4476750"/>
          <p14:tracePt t="50532" x="6286500" y="4483100"/>
          <p14:tracePt t="50548" x="6375400" y="4483100"/>
          <p14:tracePt t="50566" x="6426200" y="4483100"/>
          <p14:tracePt t="50582" x="6438900" y="4476750"/>
          <p14:tracePt t="50598" x="6445250" y="4464050"/>
          <p14:tracePt t="50615" x="6464300" y="4445000"/>
          <p14:tracePt t="50632" x="6470650" y="4419600"/>
          <p14:tracePt t="50648" x="6477000" y="4394200"/>
          <p14:tracePt t="50665" x="6477000" y="4362450"/>
          <p14:tracePt t="50682" x="6477000" y="4349750"/>
          <p14:tracePt t="50699" x="6477000" y="4337050"/>
          <p14:tracePt t="50715" x="6477000" y="4318000"/>
          <p14:tracePt t="50732" x="6477000" y="4305300"/>
          <p14:tracePt t="50748" x="6464300" y="4292600"/>
          <p14:tracePt t="50794" x="6464300" y="4286250"/>
          <p14:tracePt t="50802" x="6457950" y="4286250"/>
          <p14:tracePt t="50815" x="6451600" y="4286250"/>
          <p14:tracePt t="50816" x="6413500" y="4286250"/>
          <p14:tracePt t="50833" x="6369050" y="4286250"/>
          <p14:tracePt t="50849" x="6350000" y="4286250"/>
          <p14:tracePt t="50866" x="6343650" y="4286250"/>
          <p14:tracePt t="50882" x="6318250" y="4286250"/>
          <p14:tracePt t="50946" x="6311900" y="4286250"/>
          <p14:tracePt t="51050" x="6292850" y="4292600"/>
          <p14:tracePt t="51066" x="6286500" y="4298950"/>
          <p14:tracePt t="51074" x="6273800" y="4311650"/>
          <p14:tracePt t="51082" x="6267450" y="4318000"/>
          <p14:tracePt t="51083" x="6267450" y="4337050"/>
          <p14:tracePt t="51099" x="6254750" y="4343400"/>
          <p14:tracePt t="51116" x="6254750" y="4349750"/>
          <p14:tracePt t="51133" x="6248400" y="4362450"/>
          <p14:tracePt t="51642" x="6248400" y="4368800"/>
          <p14:tracePt t="51642" x="0" y="0"/>
        </p14:tracePtLst>
        <p14:tracePtLst>
          <p14:tracePt t="53617" x="7962900" y="4235450"/>
          <p14:tracePt t="53858" x="7969250" y="4235450"/>
          <p14:tracePt t="53907" x="7988300" y="4222750"/>
          <p14:tracePt t="53923" x="7994650" y="4216400"/>
          <p14:tracePt t="53938" x="8007350" y="4210050"/>
          <p14:tracePt t="53946" x="8020050" y="4203700"/>
          <p14:tracePt t="53955" x="8039100" y="4184650"/>
          <p14:tracePt t="53971" x="8051800" y="4159250"/>
          <p14:tracePt t="53985" x="8064500" y="4146550"/>
          <p14:tracePt t="53994" x="8070850" y="4133850"/>
          <p14:tracePt t="54021" x="8070850" y="4127500"/>
          <p14:tracePt t="54042" x="8070850" y="4121150"/>
          <p14:tracePt t="54059" x="8083550" y="4108450"/>
          <p14:tracePt t="54066" x="8083550" y="4102100"/>
          <p14:tracePt t="54066" x="8083550" y="4095750"/>
          <p14:tracePt t="54139" x="8083550" y="4076700"/>
          <p14:tracePt t="54142" x="8083550" y="4070350"/>
          <p14:tracePt t="54154" x="8089900" y="4070350"/>
          <p14:tracePt t="54155" x="8102600" y="4070350"/>
          <p14:tracePt t="54235" x="8115300" y="4070350"/>
          <p14:tracePt t="54238" x="8128000" y="4070350"/>
          <p14:tracePt t="54247" x="8134350" y="4070350"/>
          <p14:tracePt t="54254" x="8166100" y="4070350"/>
          <p14:tracePt t="54271" x="8185150" y="4070350"/>
          <p14:tracePt t="54288" x="8197850" y="4076700"/>
          <p14:tracePt t="54513" x="8197850" y="4070350"/>
          <p14:tracePt t="54531" x="8159750" y="4070350"/>
          <p14:tracePt t="54539" x="8140700" y="4070350"/>
          <p14:tracePt t="54540" x="8058150" y="4070350"/>
          <p14:tracePt t="54555" x="8001000" y="4070350"/>
          <p14:tracePt t="54571" x="7943850" y="4089400"/>
          <p14:tracePt t="54589" x="7899400" y="4095750"/>
          <p14:tracePt t="54605" x="7829550" y="4102100"/>
          <p14:tracePt t="54621" x="7778750" y="4108450"/>
          <p14:tracePt t="54638" x="7670800" y="4121150"/>
          <p14:tracePt t="54655" x="7594600" y="4127500"/>
          <p14:tracePt t="54672" x="7550150" y="4133850"/>
          <p14:tracePt t="54689" x="7512050" y="4133850"/>
          <p14:tracePt t="54705" x="7442200" y="4133850"/>
          <p14:tracePt t="54722" x="7277100" y="4152900"/>
          <p14:tracePt t="54740" x="7169150" y="4184650"/>
          <p14:tracePt t="54755" x="7048500" y="4229100"/>
          <p14:tracePt t="54772" x="6921500" y="4260850"/>
          <p14:tracePt t="54788" x="6813550" y="4279900"/>
          <p14:tracePt t="54805" x="6711950" y="4286250"/>
          <p14:tracePt t="54822" x="6629400" y="4292600"/>
          <p14:tracePt t="54840" x="6604000" y="4292600"/>
          <p14:tracePt t="54855" x="6591300" y="4292600"/>
          <p14:tracePt t="54893" x="6578600" y="4298950"/>
          <p14:tracePt t="54931" x="6572250" y="4298950"/>
          <p14:tracePt t="54938" x="6559550" y="4298950"/>
          <p14:tracePt t="55466" x="6572250" y="4298950"/>
          <p14:tracePt t="55475" x="6654800" y="4298950"/>
          <p14:tracePt t="55482" x="6756400" y="4298950"/>
          <p14:tracePt t="55490" x="6864350" y="4286250"/>
          <p14:tracePt t="55491" x="7099300" y="4229100"/>
          <p14:tracePt t="55507" x="7258050" y="4159250"/>
          <p14:tracePt t="55523" x="7359650" y="4146550"/>
          <p14:tracePt t="55540" x="7461250" y="4127500"/>
          <p14:tracePt t="55556" x="7550150" y="4127500"/>
          <p14:tracePt t="55573" x="7632700" y="4127500"/>
          <p14:tracePt t="55590" x="7734300" y="4127500"/>
          <p14:tracePt t="55607" x="7804150" y="4127500"/>
          <p14:tracePt t="55623" x="7861300" y="4121150"/>
          <p14:tracePt t="55640" x="7893050" y="4121150"/>
          <p14:tracePt t="55656" x="7937500" y="4114800"/>
          <p14:tracePt t="55673" x="7962900" y="4114800"/>
          <p14:tracePt t="55690" x="7975600" y="4114800"/>
          <p14:tracePt t="55707" x="8007350" y="4108450"/>
          <p14:tracePt t="55723" x="8020050" y="4108450"/>
          <p14:tracePt t="55740" x="8051800" y="4108450"/>
          <p14:tracePt t="55757" x="8070850" y="4108450"/>
          <p14:tracePt t="55774" x="8083550" y="4108450"/>
          <p14:tracePt t="55834" x="8089900" y="4108450"/>
          <p14:tracePt t="55842" x="8096250" y="4108450"/>
          <p14:tracePt t="55850" x="8108950" y="4108450"/>
          <p14:tracePt t="55858" x="8115300" y="4108450"/>
          <p14:tracePt t="55867" x="8121650" y="4108450"/>
          <p14:tracePt t="55874" x="8140700" y="4108450"/>
          <p14:tracePt t="55890" x="8147050" y="4108450"/>
          <p14:tracePt t="56018" x="8147050" y="4102100"/>
          <p14:tracePt t="56026" x="8153400" y="4095750"/>
          <p14:tracePt t="56138" x="8134350" y="4095750"/>
          <p14:tracePt t="56150" x="8115300" y="4095750"/>
          <p14:tracePt t="56153" x="8089900" y="4095750"/>
          <p14:tracePt t="56162" x="8032750" y="4095750"/>
          <p14:tracePt t="56174" x="7994650" y="4095750"/>
          <p14:tracePt t="56191" x="7924800" y="4095750"/>
          <p14:tracePt t="56208" x="7842250" y="4095750"/>
          <p14:tracePt t="56224" x="7747000" y="4095750"/>
          <p14:tracePt t="56241" x="7607300" y="4095750"/>
          <p14:tracePt t="56257" x="7448550" y="4095750"/>
          <p14:tracePt t="56275" x="7270750" y="4095750"/>
          <p14:tracePt t="56291" x="7029450" y="4095750"/>
          <p14:tracePt t="56307" x="6800850" y="4095750"/>
          <p14:tracePt t="56324" x="6661150" y="4095750"/>
          <p14:tracePt t="56341" x="6616700" y="4095750"/>
          <p14:tracePt t="56358" x="6591300" y="4095750"/>
          <p14:tracePt t="56375" x="6565900" y="4095750"/>
          <p14:tracePt t="56391" x="6527800" y="4095750"/>
          <p14:tracePt t="56408" x="6502400" y="4095750"/>
          <p14:tracePt t="56424" x="6470650" y="4095750"/>
          <p14:tracePt t="56441" x="6438900" y="4095750"/>
          <p14:tracePt t="56459" x="6426200" y="4095750"/>
          <p14:tracePt t="56475" x="6419850" y="4102100"/>
          <p14:tracePt t="56491" x="6413500" y="4102100"/>
          <p14:tracePt t="56508" x="6407150" y="4102100"/>
          <p14:tracePt t="56867" x="6400800" y="4102100"/>
          <p14:tracePt t="56875" x="6394450" y="4102100"/>
          <p14:tracePt t="56882" x="6369050" y="4102100"/>
          <p14:tracePt t="56890" x="6350000" y="4102100"/>
          <p14:tracePt t="56894" x="6305550" y="4102100"/>
          <p14:tracePt t="56908" x="6273800" y="4108450"/>
          <p14:tracePt t="56926" x="6242050" y="4121150"/>
          <p14:tracePt t="56942" x="6229350" y="4127500"/>
          <p14:tracePt t="56959" x="6210300" y="4133850"/>
          <p14:tracePt t="56975" x="6165850" y="4146550"/>
          <p14:tracePt t="56992" x="6159500" y="4152900"/>
          <p14:tracePt t="57009" x="6121400" y="4152900"/>
          <p14:tracePt t="57026" x="6076950" y="4152900"/>
          <p14:tracePt t="57043" x="6057900" y="4152900"/>
          <p14:tracePt t="57059" x="6032500" y="4152900"/>
          <p14:tracePt t="57075" x="6019800" y="4159250"/>
          <p14:tracePt t="57092" x="6000750" y="4159250"/>
          <p14:tracePt t="57109" x="5994400" y="4159250"/>
          <p14:tracePt t="57147" x="5988050" y="4159250"/>
          <p14:tracePt t="57195" x="5981700" y="4159250"/>
          <p14:tracePt t="57211" x="5975350" y="4159250"/>
          <p14:tracePt t="57242" x="5969000" y="4159250"/>
          <p14:tracePt t="57250" x="5962650" y="4171950"/>
          <p14:tracePt t="57262" x="5956300" y="4178300"/>
          <p14:tracePt t="57282" x="5956300" y="4197350"/>
          <p14:tracePt t="57290" x="5956300" y="4203700"/>
          <p14:tracePt t="57293" x="5956300" y="4229100"/>
          <p14:tracePt t="57309" x="5949950" y="4273550"/>
          <p14:tracePt t="57326" x="5943600" y="4311650"/>
          <p14:tracePt t="57342" x="5937250" y="4368800"/>
          <p14:tracePt t="57359" x="5937250" y="4406900"/>
          <p14:tracePt t="57377" x="5937250" y="4425950"/>
          <p14:tracePt t="57393" x="5943600" y="4457700"/>
          <p14:tracePt t="57410" x="5949950" y="4483100"/>
          <p14:tracePt t="57426" x="5956300" y="4489450"/>
          <p14:tracePt t="57443" x="5962650" y="4495800"/>
          <p14:tracePt t="57481" x="5969000" y="4495800"/>
          <p14:tracePt t="57498" x="5981700" y="4495800"/>
          <p14:tracePt t="57506" x="5994400" y="4495800"/>
          <p14:tracePt t="57514" x="6013450" y="4495800"/>
          <p14:tracePt t="57527" x="6032500" y="4495800"/>
          <p14:tracePt t="57543" x="6089650" y="4495800"/>
          <p14:tracePt t="57561" x="6153150" y="4495800"/>
          <p14:tracePt t="57576" x="6242050" y="4495800"/>
          <p14:tracePt t="57593" x="6292850" y="4495800"/>
          <p14:tracePt t="57610" x="6337300" y="4457700"/>
          <p14:tracePt t="57627" x="6356350" y="4413250"/>
          <p14:tracePt t="57643" x="6362700" y="4356100"/>
          <p14:tracePt t="57660" x="6362700" y="4324350"/>
          <p14:tracePt t="57677" x="6369050" y="4286250"/>
          <p14:tracePt t="57694" x="6375400" y="4229100"/>
          <p14:tracePt t="57710" x="6375400" y="4197350"/>
          <p14:tracePt t="57727" x="6375400" y="4165600"/>
          <p14:tracePt t="57743" x="6375400" y="4121150"/>
          <p14:tracePt t="57760" x="6375400" y="4089400"/>
          <p14:tracePt t="57777" x="6369050" y="4083050"/>
          <p14:tracePt t="57850" x="6362700" y="4083050"/>
          <p14:tracePt t="57856" x="6350000" y="4070350"/>
          <p14:tracePt t="57875" x="6337300" y="4070350"/>
          <p14:tracePt t="57886" x="6311900" y="4070350"/>
          <p14:tracePt t="57893" x="6299200" y="4070350"/>
          <p14:tracePt t="57894" x="6223000" y="4070350"/>
          <p14:tracePt t="57910" x="6108700" y="4083050"/>
          <p14:tracePt t="57927" x="5962650" y="4121150"/>
          <p14:tracePt t="57943" x="5797550" y="4159250"/>
          <p14:tracePt t="57961" x="5683250" y="4210050"/>
          <p14:tracePt t="57977" x="5581650" y="4267200"/>
          <p14:tracePt t="57994" x="5543550" y="4324350"/>
          <p14:tracePt t="58011" x="5524500" y="4413250"/>
          <p14:tracePt t="58028" x="5524500" y="4476750"/>
          <p14:tracePt t="58044" x="5524500" y="4502150"/>
          <p14:tracePt t="58061" x="5524500" y="4514850"/>
          <p14:tracePt t="58077" x="5524500" y="4521200"/>
          <p14:tracePt t="58095" x="5556250" y="4521200"/>
          <p14:tracePt t="58111" x="5657850" y="4527550"/>
          <p14:tracePt t="58127" x="5772150" y="4527550"/>
          <p14:tracePt t="58144" x="5918200" y="4527550"/>
          <p14:tracePt t="58161" x="6038850" y="4527550"/>
          <p14:tracePt t="58177" x="6261100" y="4457700"/>
          <p14:tracePt t="58195" x="6400800" y="4394200"/>
          <p14:tracePt t="58211" x="6496050" y="4337050"/>
          <p14:tracePt t="58227" x="6540500" y="4305300"/>
          <p14:tracePt t="58244" x="6559550" y="4298950"/>
          <p14:tracePt t="58562" x="6578600" y="4311650"/>
          <p14:tracePt t="58570" x="6616700" y="4324350"/>
          <p14:tracePt t="58578" x="6781800" y="4349750"/>
          <p14:tracePt t="58587" x="6927850" y="4349750"/>
          <p14:tracePt t="58595" x="7372350" y="4349750"/>
          <p14:tracePt t="58612" x="7727950" y="4349750"/>
          <p14:tracePt t="58628" x="7994650" y="4337050"/>
          <p14:tracePt t="58645" x="8172450" y="4292600"/>
          <p14:tracePt t="58662" x="8242300" y="4279900"/>
          <p14:tracePt t="58678" x="8267700" y="4260850"/>
          <p14:tracePt t="58695" x="8274050" y="4260850"/>
          <p14:tracePt t="58730" x="8280400" y="4260850"/>
          <p14:tracePt t="58746" x="8286750" y="4254500"/>
          <p14:tracePt t="58779" x="8293100" y="4248150"/>
          <p14:tracePt t="58818" x="8299450" y="4241800"/>
          <p14:tracePt t="58827" x="8305800" y="4241800"/>
          <p14:tracePt t="58834" x="8312150" y="4241800"/>
          <p14:tracePt t="58842" x="8331200" y="4241800"/>
          <p14:tracePt t="58850" x="8356600" y="4241800"/>
          <p14:tracePt t="58862" x="8369300" y="4241800"/>
          <p14:tracePt t="58993" x="8350250" y="4241800"/>
          <p14:tracePt t="59004" x="8331200" y="4241800"/>
          <p14:tracePt t="59005" x="8305800" y="4248150"/>
          <p14:tracePt t="59012" x="8235950" y="4273550"/>
          <p14:tracePt t="59029" x="8153400" y="4286250"/>
          <p14:tracePt t="59045" x="8102600" y="4286250"/>
          <p14:tracePt t="59062" x="8089900" y="4286250"/>
          <p14:tracePt t="59079" x="8083550" y="4286250"/>
          <p14:tracePt t="59095" x="8077200" y="4286250"/>
          <p14:tracePt t="59146" x="8070850" y="4286250"/>
          <p14:tracePt t="59155" x="8064500" y="4292600"/>
          <p14:tracePt t="59179" x="8051800" y="4292600"/>
          <p14:tracePt t="59180" x="8045450" y="4292600"/>
          <p14:tracePt t="59497" x="8039100" y="4292600"/>
          <p14:tracePt t="59537" x="8045450" y="4292600"/>
          <p14:tracePt t="59545" x="8064500" y="4292600"/>
          <p14:tracePt t="59562" x="8070850" y="4292600"/>
          <p14:tracePt t="59563" x="8096250" y="4279900"/>
          <p14:tracePt t="59579" x="8128000" y="4273550"/>
          <p14:tracePt t="59595" x="8140700" y="4273550"/>
          <p14:tracePt t="59612" x="8159750" y="4267200"/>
          <p14:tracePt t="59629" x="8178800" y="4260850"/>
          <p14:tracePt t="59646" x="8191500" y="4260850"/>
          <p14:tracePt t="59662" x="8197850" y="4260850"/>
          <p14:tracePt t="59679" x="8204200" y="4254500"/>
          <p14:tracePt t="59769" x="8204200" y="4248150"/>
          <p14:tracePt t="59785" x="8204200" y="4241800"/>
          <p14:tracePt t="59794" x="8204200" y="4235450"/>
          <p14:tracePt t="59801" x="8204200" y="4222750"/>
          <p14:tracePt t="59812" x="8204200" y="4216400"/>
          <p14:tracePt t="59829" x="8185150" y="4191000"/>
          <p14:tracePt t="59846" x="8172450" y="4184650"/>
          <p14:tracePt t="59862" x="8147050" y="4171950"/>
          <p14:tracePt t="59879" x="8128000" y="4165600"/>
          <p14:tracePt t="59896" x="8108950" y="4152900"/>
          <p14:tracePt t="59913" x="8070850" y="4127500"/>
          <p14:tracePt t="60185" x="8083550" y="4127500"/>
          <p14:tracePt t="60206" x="8096250" y="4127500"/>
          <p14:tracePt t="60207" x="8128000" y="4133850"/>
          <p14:tracePt t="60213" x="8140700" y="4133850"/>
          <p14:tracePt t="60230" x="8153400" y="4140200"/>
          <p14:tracePt t="60247" x="8166100" y="4146550"/>
          <p14:tracePt t="60263" x="8178800" y="4146550"/>
          <p14:tracePt t="60280" x="8191500" y="4152900"/>
          <p14:tracePt t="60296" x="8204200" y="4152900"/>
          <p14:tracePt t="60313" x="8223250" y="4165600"/>
          <p14:tracePt t="60330" x="8229600" y="4165600"/>
          <p14:tracePt t="60347" x="8242300" y="4171950"/>
          <p14:tracePt t="60363" x="8261350" y="4184650"/>
          <p14:tracePt t="60380" x="8267700" y="4191000"/>
          <p14:tracePt t="60397" x="8286750" y="4197350"/>
          <p14:tracePt t="60577" x="8293100" y="4197350"/>
          <p14:tracePt t="63334" x="0" y="0"/>
        </p14:tracePtLst>
        <p14:tracePtLst>
          <p14:tracePt t="69544" x="8261350" y="4229100"/>
          <p14:tracePt t="69611" x="8255000" y="4229100"/>
          <p14:tracePt t="69629" x="8248650" y="4229100"/>
          <p14:tracePt t="69646" x="8242300" y="4210050"/>
          <p14:tracePt t="69675" x="8242300" y="4197350"/>
          <p14:tracePt t="69689" x="8242300" y="4191000"/>
          <p14:tracePt t="69690" x="8242300" y="4178300"/>
          <p14:tracePt t="69699" x="8242300" y="4171950"/>
          <p14:tracePt t="69715" x="8242300" y="4165600"/>
          <p14:tracePt t="69763" x="8242300" y="4159250"/>
          <p14:tracePt t="69812" x="8242300" y="4152900"/>
          <p14:tracePt t="69828" x="8242300" y="4133850"/>
          <p14:tracePt t="69835" x="8242300" y="4114800"/>
          <p14:tracePt t="69843" x="8242300" y="4083050"/>
          <p14:tracePt t="69846" x="8242300" y="4032250"/>
          <p14:tracePt t="69863" x="8242300" y="3981450"/>
          <p14:tracePt t="69880" x="8242300" y="3956050"/>
          <p14:tracePt t="69897" x="8242300" y="3930650"/>
          <p14:tracePt t="69913" x="8242300" y="3911600"/>
          <p14:tracePt t="69930" x="8242300" y="3886200"/>
          <p14:tracePt t="69980" x="8242300" y="3879850"/>
          <p14:tracePt t="70003" x="8242300" y="3873500"/>
          <p14:tracePt t="70003" x="8235950" y="3867150"/>
          <p14:tracePt t="70020" x="8229600" y="3867150"/>
          <p14:tracePt t="70031" x="8223250" y="3860800"/>
          <p14:tracePt t="70059" x="8223250" y="3854450"/>
          <p14:tracePt t="70100" x="8210550" y="3854450"/>
          <p14:tracePt t="70114" x="8204200" y="3854450"/>
          <p14:tracePt t="70115" x="8191500" y="3854450"/>
          <p14:tracePt t="70140" x="8178800" y="3854450"/>
          <p14:tracePt t="70146" x="8172450" y="3854450"/>
          <p14:tracePt t="70164" x="8153400" y="3854450"/>
          <p14:tracePt t="70164" x="8147050" y="3860800"/>
          <p14:tracePt t="70181" x="8134350" y="3886200"/>
          <p14:tracePt t="70197" x="8102600" y="3905250"/>
          <p14:tracePt t="70214" x="8089900" y="3937000"/>
          <p14:tracePt t="70230" x="8070850" y="3956050"/>
          <p14:tracePt t="70248" x="8045450" y="4000500"/>
          <p14:tracePt t="70264" x="8026400" y="4032250"/>
          <p14:tracePt t="70281" x="8007350" y="4051300"/>
          <p14:tracePt t="70298" x="7994650" y="4102100"/>
          <p14:tracePt t="70314" x="7988300" y="4121150"/>
          <p14:tracePt t="70331" x="7981950" y="4133850"/>
          <p14:tracePt t="70347" x="7975600" y="4146550"/>
          <p14:tracePt t="70364" x="7975600" y="4165600"/>
          <p14:tracePt t="70381" x="7975600" y="4203700"/>
          <p14:tracePt t="70397" x="7975600" y="4235450"/>
          <p14:tracePt t="70414" x="7975600" y="4305300"/>
          <p14:tracePt t="70431" x="7975600" y="4318000"/>
          <p14:tracePt t="70447" x="7981950" y="4349750"/>
          <p14:tracePt t="70464" x="8001000" y="4368800"/>
          <p14:tracePt t="70481" x="8020050" y="4387850"/>
          <p14:tracePt t="70497" x="8039100" y="4406900"/>
          <p14:tracePt t="70515" x="8070850" y="4425950"/>
          <p14:tracePt t="70531" x="8134350" y="4438650"/>
          <p14:tracePt t="70548" x="8147050" y="4445000"/>
          <p14:tracePt t="70565" x="8159750" y="4445000"/>
          <p14:tracePt t="70581" x="8172450" y="4451350"/>
          <p14:tracePt t="70634" x="8178800" y="4451350"/>
          <p14:tracePt t="70652" x="8191500" y="4457700"/>
          <p14:tracePt t="70674" x="8204200" y="4464050"/>
          <p14:tracePt t="70683" x="8223250" y="4464050"/>
          <p14:tracePt t="70700" x="8235950" y="4464050"/>
          <p14:tracePt t="70714" x="8248650" y="4464050"/>
          <p14:tracePt t="70715" x="8261350" y="4464050"/>
          <p14:tracePt t="70732" x="8267700" y="4464050"/>
          <p14:tracePt t="70748" x="8293100" y="4464050"/>
          <p14:tracePt t="70764" x="8331200" y="4457700"/>
          <p14:tracePt t="70781" x="8356600" y="4432300"/>
          <p14:tracePt t="70798" x="8388350" y="4394200"/>
          <p14:tracePt t="70815" x="8413750" y="4368800"/>
          <p14:tracePt t="70831" x="8420100" y="4349750"/>
          <p14:tracePt t="70848" x="8439150" y="4318000"/>
          <p14:tracePt t="70865" x="8439150" y="4260850"/>
          <p14:tracePt t="70882" x="8445500" y="4216400"/>
          <p14:tracePt t="70898" x="8445500" y="4159250"/>
          <p14:tracePt t="70898" x="8445500" y="4146550"/>
          <p14:tracePt t="70916" x="8445500" y="4089400"/>
          <p14:tracePt t="70932" x="8445500" y="4057650"/>
          <p14:tracePt t="70948" x="8445500" y="4044950"/>
          <p14:tracePt t="70965" x="8445500" y="4038600"/>
          <p14:tracePt t="71044" x="8445500" y="4032250"/>
          <p14:tracePt t="71067" x="8439150" y="4032250"/>
          <p14:tracePt t="71068" x="8432800" y="4032250"/>
          <p14:tracePt t="71083" x="8426450" y="4032250"/>
          <p14:tracePt t="71098" x="8407400" y="4025900"/>
          <p14:tracePt t="71100" x="8388350" y="4006850"/>
          <p14:tracePt t="71100" x="8375650" y="3987800"/>
          <p14:tracePt t="71116" x="8356600" y="3981450"/>
          <p14:tracePt t="71132" x="8337550" y="3975100"/>
          <p14:tracePt t="71149" x="8324850" y="3975100"/>
          <p14:tracePt t="71165" x="8293100" y="3968750"/>
          <p14:tracePt t="71182" x="8261350" y="3968750"/>
          <p14:tracePt t="71199" x="8242300" y="3962400"/>
          <p14:tracePt t="71216" x="8223250" y="3962400"/>
          <p14:tracePt t="71232" x="8210550" y="3956050"/>
          <p14:tracePt t="71248" x="8197850" y="3956050"/>
          <p14:tracePt t="71265" x="8178800" y="3956050"/>
          <p14:tracePt t="71282" x="8166100" y="3956050"/>
          <p14:tracePt t="71299" x="8134350" y="3956050"/>
          <p14:tracePt t="71316" x="8115300" y="3956050"/>
          <p14:tracePt t="71332" x="8102600" y="3956050"/>
          <p14:tracePt t="71349" x="8070850" y="3962400"/>
          <p14:tracePt t="71366" x="8058150" y="3975100"/>
          <p14:tracePt t="71384" x="8045450" y="4000500"/>
          <p14:tracePt t="71399" x="8026400" y="4025900"/>
          <p14:tracePt t="71416" x="8013700" y="4051300"/>
          <p14:tracePt t="71432" x="7988300" y="4089400"/>
          <p14:tracePt t="71449" x="7981950" y="4127500"/>
          <p14:tracePt t="71466" x="7969250" y="4203700"/>
          <p14:tracePt t="71483" x="7969250" y="4229100"/>
          <p14:tracePt t="71499" x="7950200" y="4305300"/>
          <p14:tracePt t="71516" x="7950200" y="4337050"/>
          <p14:tracePt t="71533" x="7950200" y="4362450"/>
          <p14:tracePt t="71549" x="7956550" y="4400550"/>
          <p14:tracePt t="71566" x="7981950" y="4432300"/>
          <p14:tracePt t="71583" x="7994650" y="4451350"/>
          <p14:tracePt t="71599" x="8013700" y="4476750"/>
          <p14:tracePt t="71616" x="8032750" y="4495800"/>
          <p14:tracePt t="71633" x="8045450" y="4502150"/>
          <p14:tracePt t="71650" x="8051800" y="4502150"/>
          <p14:tracePt t="71666" x="8058150" y="4502150"/>
          <p14:tracePt t="71683" x="8064500" y="4502150"/>
          <p14:tracePt t="71700" x="8083550" y="4502150"/>
          <p14:tracePt t="71716" x="8172450" y="4489450"/>
          <p14:tracePt t="71733" x="8216900" y="4464050"/>
          <p14:tracePt t="71749" x="8267700" y="4413250"/>
          <p14:tracePt t="71766" x="8299450" y="4368800"/>
          <p14:tracePt t="71783" x="8305800" y="4349750"/>
          <p14:tracePt t="71816" x="8337550" y="4292600"/>
          <p14:tracePt t="71817" x="8337550" y="4260850"/>
          <p14:tracePt t="71833" x="8343900" y="4210050"/>
          <p14:tracePt t="71850" x="8356600" y="4159250"/>
          <p14:tracePt t="71866" x="8356600" y="4089400"/>
          <p14:tracePt t="71884" x="8356600" y="4057650"/>
          <p14:tracePt t="71900" x="8356600" y="4044950"/>
          <p14:tracePt t="71917" x="8350250" y="4032250"/>
          <p14:tracePt t="71971" x="8350250" y="4025900"/>
          <p14:tracePt t="71995" x="8343900" y="4025900"/>
          <p14:tracePt t="72011" x="8337550" y="4025900"/>
          <p14:tracePt t="72020" x="8331200" y="4025900"/>
          <p14:tracePt t="72027" x="8324850" y="4019550"/>
          <p14:tracePt t="72033" x="8299450" y="4013200"/>
          <p14:tracePt t="72050" x="8280400" y="4013200"/>
          <p14:tracePt t="72067" x="8267700" y="4013200"/>
          <p14:tracePt t="72107" x="8261350" y="4013200"/>
          <p14:tracePt t="72115" x="8255000" y="4013200"/>
          <p14:tracePt t="72139" x="8248650" y="4013200"/>
          <p14:tracePt t="72179" x="8242300" y="4013200"/>
          <p14:tracePt t="72652" x="8235950" y="4013200"/>
          <p14:tracePt t="72699" x="8235950" y="4019550"/>
          <p14:tracePt t="73020" x="8235950" y="4025900"/>
          <p14:tracePt t="73035" x="8223250" y="4038600"/>
          <p14:tracePt t="73051" x="8216900" y="4038600"/>
          <p14:tracePt t="73107" x="8216900" y="4044950"/>
          <p14:tracePt t="73132" x="8210550" y="4064000"/>
          <p14:tracePt t="73140" x="8197850" y="4070350"/>
          <p14:tracePt t="73148" x="8197850" y="4083050"/>
          <p14:tracePt t="73155" x="8191500" y="4108450"/>
          <p14:tracePt t="73169" x="8178800" y="4159250"/>
          <p14:tracePt t="73186" x="8166100" y="4191000"/>
          <p14:tracePt t="73202" x="8166100" y="4203700"/>
          <p14:tracePt t="73219" x="8166100" y="4222750"/>
          <p14:tracePt t="73388" x="8166100" y="4229100"/>
          <p14:tracePt t="73396" x="8172450" y="4229100"/>
          <p14:tracePt t="73404" x="8191500" y="4229100"/>
          <p14:tracePt t="73405" x="8197850" y="4222750"/>
          <p14:tracePt t="73420" x="8216900" y="4203700"/>
          <p14:tracePt t="73458" x="8229600" y="4191000"/>
          <p14:tracePt t="73476" x="8235950" y="4178300"/>
          <p14:tracePt t="73496" x="8235950" y="4152900"/>
          <p14:tracePt t="73496" x="8242300" y="4146550"/>
          <p14:tracePt t="73504" x="8248650" y="4121150"/>
          <p14:tracePt t="73520" x="8255000" y="4095750"/>
          <p14:tracePt t="73537" x="8255000" y="4064000"/>
          <p14:tracePt t="73554" x="8255000" y="4051300"/>
          <p14:tracePt t="73570" x="8255000" y="4044950"/>
          <p14:tracePt t="73587" x="8255000" y="4038600"/>
          <p14:tracePt t="73668" x="8255000" y="4032250"/>
          <p14:tracePt t="73676" x="8261350" y="4019550"/>
          <p14:tracePt t="73732" x="8261350" y="4013200"/>
          <p14:tracePt t="73756" x="8261350" y="4006850"/>
          <p14:tracePt t="73804" x="8261350" y="4000500"/>
          <p14:tracePt t="73820" x="8255000" y="4000500"/>
          <p14:tracePt t="73836" x="8248650" y="4000500"/>
          <p14:tracePt t="73844" x="8242300" y="4000500"/>
          <p14:tracePt t="73852" x="8235950" y="4000500"/>
          <p14:tracePt t="73861" x="8229600" y="4000500"/>
          <p14:tracePt t="73871" x="8216900" y="4000500"/>
          <p14:tracePt t="73887" x="8204200" y="4000500"/>
          <p14:tracePt t="73904" x="8191500" y="4000500"/>
          <p14:tracePt t="73921" x="8178800" y="4000500"/>
          <p14:tracePt t="73938" x="8159750" y="4013200"/>
          <p14:tracePt t="73954" x="8140700" y="4044950"/>
          <p14:tracePt t="73971" x="8115300" y="4095750"/>
          <p14:tracePt t="73989" x="8102600" y="4127500"/>
          <p14:tracePt t="74005" x="8102600" y="4146550"/>
          <p14:tracePt t="74021" x="8102600" y="4159250"/>
          <p14:tracePt t="74038" x="8102600" y="4178300"/>
          <p14:tracePt t="74085" x="8102600" y="4184650"/>
          <p14:tracePt t="74087" x="8102600" y="4191000"/>
          <p14:tracePt t="74105" x="8108950" y="4197350"/>
          <p14:tracePt t="74105" x="8115300" y="4197350"/>
          <p14:tracePt t="74121" x="8134350" y="4197350"/>
          <p14:tracePt t="74138" x="8153400" y="4197350"/>
          <p14:tracePt t="74155" x="8178800" y="4197350"/>
          <p14:tracePt t="74171" x="8197850" y="4197350"/>
          <p14:tracePt t="74188" x="8204200" y="4197350"/>
          <p14:tracePt t="74205" x="8210550" y="4197350"/>
          <p14:tracePt t="74221" x="8216900" y="4178300"/>
          <p14:tracePt t="74238" x="8216900" y="4165600"/>
          <p14:tracePt t="74254" x="8223250" y="4146550"/>
          <p14:tracePt t="74271" x="8229600" y="4140200"/>
          <p14:tracePt t="74308" x="8235950" y="4133850"/>
          <p14:tracePt t="74412" x="8235950" y="4127500"/>
          <p14:tracePt t="74428" x="8229600" y="4127500"/>
          <p14:tracePt t="74436" x="8223250" y="4133850"/>
          <p14:tracePt t="74443" x="8153400" y="4184650"/>
          <p14:tracePt t="74456" x="8077200" y="4235450"/>
          <p14:tracePt t="74472" x="8007350" y="4267200"/>
          <p14:tracePt t="74489" x="7943850" y="4292600"/>
          <p14:tracePt t="74505" x="7924800" y="4292600"/>
          <p14:tracePt t="74522" x="7912100" y="4292600"/>
          <p14:tracePt t="74539" x="7905750" y="4292600"/>
          <p14:tracePt t="74555" x="7899400" y="4292600"/>
          <p14:tracePt t="74572" x="7867650" y="4273550"/>
          <p14:tracePt t="74589" x="7854950" y="4267200"/>
          <p14:tracePt t="74605" x="7842250" y="4267200"/>
          <p14:tracePt t="74644" x="7829550" y="4267200"/>
          <p14:tracePt t="74652" x="7816850" y="4267200"/>
          <p14:tracePt t="74656" x="7810500" y="4267200"/>
          <p14:tracePt t="74756" x="7816850" y="4267200"/>
          <p14:tracePt t="74780" x="7823200" y="4260850"/>
          <p14:tracePt t="74788" x="7835900" y="4248150"/>
          <p14:tracePt t="74789" x="7854950" y="4235450"/>
          <p14:tracePt t="74804" x="7886700" y="4197350"/>
          <p14:tracePt t="74822" x="7912100" y="4165600"/>
          <p14:tracePt t="74823" x="7931150" y="4133850"/>
          <p14:tracePt t="74839" x="7937500" y="4102100"/>
          <p14:tracePt t="74856" x="7937500" y="4089400"/>
          <p14:tracePt t="74872" x="7937500" y="4083050"/>
          <p14:tracePt t="74924" x="7931150" y="4070350"/>
          <p14:tracePt t="74932" x="7905750" y="4070350"/>
          <p14:tracePt t="74940" x="7874000" y="4070350"/>
          <p14:tracePt t="74948" x="7823200" y="4070350"/>
          <p14:tracePt t="74956" x="7620000" y="4083050"/>
          <p14:tracePt t="74973" x="7493000" y="4140200"/>
          <p14:tracePt t="74990" x="7435850" y="4178300"/>
          <p14:tracePt t="75006" x="7404100" y="4229100"/>
          <p14:tracePt t="75023" x="7397750" y="4279900"/>
          <p14:tracePt t="75039" x="7397750" y="4318000"/>
          <p14:tracePt t="75056" x="7397750" y="4368800"/>
          <p14:tracePt t="75073" x="7404100" y="4406900"/>
          <p14:tracePt t="75090" x="7448550" y="4445000"/>
          <p14:tracePt t="75106" x="7518400" y="4489450"/>
          <p14:tracePt t="75123" x="7620000" y="4527550"/>
          <p14:tracePt t="75123" x="7689850" y="4527550"/>
          <p14:tracePt t="75141" x="7861300" y="4527550"/>
          <p14:tracePt t="75157" x="7975600" y="4508500"/>
          <p14:tracePt t="75173" x="8045450" y="4451350"/>
          <p14:tracePt t="75190" x="8083550" y="4381500"/>
          <p14:tracePt t="75206" x="8096250" y="4318000"/>
          <p14:tracePt t="75223" x="8096250" y="4260850"/>
          <p14:tracePt t="75240" x="8096250" y="4222750"/>
          <p14:tracePt t="75257" x="8089900" y="4203700"/>
          <p14:tracePt t="75273" x="8077200" y="4191000"/>
          <p14:tracePt t="75290" x="8051800" y="4184650"/>
          <p14:tracePt t="75306" x="7950200" y="4165600"/>
          <p14:tracePt t="75323" x="7861300" y="4159250"/>
          <p14:tracePt t="75340" x="7791450" y="4159250"/>
          <p14:tracePt t="75357" x="7689850" y="4159250"/>
          <p14:tracePt t="75373" x="7651750" y="4191000"/>
          <p14:tracePt t="75390" x="7639050" y="4216400"/>
          <p14:tracePt t="75406" x="7632700" y="4260850"/>
          <p14:tracePt t="75423" x="7632700" y="4286250"/>
          <p14:tracePt t="75440" x="7632700" y="4311650"/>
          <p14:tracePt t="75457" x="7632700" y="4356100"/>
          <p14:tracePt t="75473" x="7639050" y="4394200"/>
          <p14:tracePt t="75490" x="7651750" y="4432300"/>
          <p14:tracePt t="75507" x="7683500" y="4470400"/>
          <p14:tracePt t="75523" x="7702550" y="4495800"/>
          <p14:tracePt t="75540" x="7734300" y="4514850"/>
          <p14:tracePt t="75741" x="7753350" y="4514850"/>
          <p14:tracePt t="75747" x="7772400" y="4508500"/>
          <p14:tracePt t="75757" x="7791450" y="4495800"/>
          <p14:tracePt t="75758" x="7816850" y="4451350"/>
          <p14:tracePt t="75774" x="7842250" y="4381500"/>
          <p14:tracePt t="75790" x="7861300" y="4330700"/>
          <p14:tracePt t="75808" x="7874000" y="4260850"/>
          <p14:tracePt t="75824" x="7874000" y="4216400"/>
          <p14:tracePt t="75841" x="7880350" y="4184650"/>
          <p14:tracePt t="75858" x="7893050" y="4152900"/>
          <p14:tracePt t="75874" x="7893050" y="4140200"/>
          <p14:tracePt t="75891" x="7905750" y="4108450"/>
          <p14:tracePt t="75907" x="7912100" y="4076700"/>
          <p14:tracePt t="75924" x="7924800" y="4057650"/>
          <p14:tracePt t="75972" x="7924800" y="4051300"/>
          <p14:tracePt t="75976" x="7931150" y="4044950"/>
          <p14:tracePt t="75991" x="7943850" y="4038600"/>
          <p14:tracePt t="75992" x="7969250" y="4032250"/>
          <p14:tracePt t="76008" x="8007350" y="4019550"/>
          <p14:tracePt t="76024" x="8032750" y="4013200"/>
          <p14:tracePt t="76041" x="8083550" y="4013200"/>
          <p14:tracePt t="76058" x="8166100" y="4013200"/>
          <p14:tracePt t="76075" x="8242300" y="4013200"/>
          <p14:tracePt t="76091" x="8324850" y="4013200"/>
          <p14:tracePt t="76091" x="8356600" y="4013200"/>
          <p14:tracePt t="76108" x="8375650" y="4013200"/>
          <p14:tracePt t="76540" x="8375650" y="4019550"/>
          <p14:tracePt t="76581" x="8362950" y="4025900"/>
          <p14:tracePt t="76589" x="8362950" y="4032250"/>
          <p14:tracePt t="76597" x="8356600" y="4038600"/>
          <p14:tracePt t="76608" x="8356600" y="4051300"/>
          <p14:tracePt t="76625" x="8356600" y="4057650"/>
          <p14:tracePt t="76741" x="8350250" y="4070350"/>
          <p14:tracePt t="76788" x="8343900" y="4076700"/>
          <p14:tracePt t="77167" x="8337550" y="4083050"/>
          <p14:tracePt t="77175" x="8331200" y="4095750"/>
          <p14:tracePt t="77182" x="8324850" y="4108450"/>
          <p14:tracePt t="77190" x="8312150" y="4121150"/>
          <p14:tracePt t="77198" x="8280400" y="4159250"/>
          <p14:tracePt t="77209" x="8261350" y="4171950"/>
          <p14:tracePt t="77226" x="8235950" y="4210050"/>
          <p14:tracePt t="77244" x="8185150" y="4248150"/>
          <p14:tracePt t="77260" x="8140700" y="4273550"/>
          <p14:tracePt t="77277" x="8083550" y="4324350"/>
          <p14:tracePt t="77293" x="8039100" y="4343400"/>
          <p14:tracePt t="77310" x="8001000" y="4362450"/>
          <p14:tracePt t="77326" x="7943850" y="4368800"/>
          <p14:tracePt t="77344" x="7842250" y="4375150"/>
          <p14:tracePt t="77360" x="7740650" y="4381500"/>
          <p14:tracePt t="77377" x="7632700" y="4381500"/>
          <p14:tracePt t="77393" x="7473950" y="4387850"/>
          <p14:tracePt t="77410" x="7321550" y="4400550"/>
          <p14:tracePt t="77426" x="7143750" y="4419600"/>
          <p14:tracePt t="77443" x="6991350" y="4432300"/>
          <p14:tracePt t="77460" x="6845300" y="4451350"/>
          <p14:tracePt t="77477" x="6737350" y="4464050"/>
          <p14:tracePt t="77493" x="6610350" y="4489450"/>
          <p14:tracePt t="77511" x="6584950" y="4489450"/>
          <p14:tracePt t="77527" x="6464300" y="4489450"/>
          <p14:tracePt t="77544" x="6400800" y="4489450"/>
          <p14:tracePt t="77560" x="6369050" y="4489450"/>
          <p14:tracePt t="77577" x="6350000" y="4489450"/>
          <p14:tracePt t="77593" x="6343650" y="4483100"/>
          <p14:tracePt t="77610" x="6337300" y="4483100"/>
          <p14:tracePt t="77663" x="6330950" y="4476750"/>
          <p14:tracePt t="77678" x="6324600" y="4476750"/>
          <p14:tracePt t="77686" x="6324600" y="4470400"/>
          <p14:tracePt t="77694" x="6305550" y="4470400"/>
          <p14:tracePt t="77711" x="6292850" y="4470400"/>
          <p14:tracePt t="77712" x="6267450" y="4457700"/>
          <p14:tracePt t="77727" x="6254750" y="4451350"/>
          <p14:tracePt t="77743" x="6229350" y="4451350"/>
          <p14:tracePt t="77760" x="6210300" y="4451350"/>
          <p14:tracePt t="77777" x="6197600" y="4445000"/>
          <p14:tracePt t="77794" x="6184900" y="4445000"/>
          <p14:tracePt t="77810" x="6178550" y="4438650"/>
          <p14:tracePt t="77827" x="6172200" y="4432300"/>
          <p14:tracePt t="77844" x="6165850" y="4432300"/>
          <p14:tracePt t="77861" x="6159500" y="4432300"/>
          <p14:tracePt t="77878" x="6146800" y="4425950"/>
          <p14:tracePt t="77894" x="6140450" y="4419600"/>
          <p14:tracePt t="77911" x="6134100" y="4406900"/>
          <p14:tracePt t="77951" x="6134100" y="4400550"/>
          <p14:tracePt t="77959" x="6134100" y="4387850"/>
          <p14:tracePt t="77963" x="6134100" y="4368800"/>
          <p14:tracePt t="77977" x="6134100" y="4356100"/>
          <p14:tracePt t="78022" x="6134100" y="4349750"/>
          <p14:tracePt t="78039" x="6127750" y="4343400"/>
          <p14:tracePt t="78054" x="6127750" y="4330700"/>
          <p14:tracePt t="78135" x="6127750" y="4324350"/>
          <p14:tracePt t="78151" x="6134100" y="4324350"/>
          <p14:tracePt t="78159" x="6146800" y="4324350"/>
          <p14:tracePt t="78162" x="6159500" y="4324350"/>
          <p14:tracePt t="78178" x="6178550" y="4324350"/>
          <p14:tracePt t="78194" x="6223000" y="4305300"/>
          <p14:tracePt t="78211" x="6267450" y="4298950"/>
          <p14:tracePt t="78228" x="6292850" y="4279900"/>
          <p14:tracePt t="78245" x="6311900" y="4267200"/>
          <p14:tracePt t="78262" x="6343650" y="4260850"/>
          <p14:tracePt t="78278" x="6375400" y="4248150"/>
          <p14:tracePt t="78295" x="6413500" y="4229100"/>
          <p14:tracePt t="78311" x="6451600" y="4216400"/>
          <p14:tracePt t="78329" x="6457950" y="4210050"/>
          <p14:tracePt t="78382" x="6464300" y="4203700"/>
          <p14:tracePt t="78407" x="6470650" y="4203700"/>
          <p14:tracePt t="78486" x="6470650" y="4197350"/>
          <p14:tracePt t="78495" x="6464300" y="4197350"/>
          <p14:tracePt t="78504" x="6438900" y="4197350"/>
          <p14:tracePt t="78504" x="6413500" y="4197350"/>
          <p14:tracePt t="78512" x="6356350" y="4197350"/>
          <p14:tracePt t="78529" x="6273800" y="4203700"/>
          <p14:tracePt t="78545" x="6197600" y="4248150"/>
          <p14:tracePt t="78562" x="6172200" y="4279900"/>
          <p14:tracePt t="78578" x="6153150" y="4305300"/>
          <p14:tracePt t="78596" x="6153150" y="4337050"/>
          <p14:tracePt t="78612" x="6153150" y="4356100"/>
          <p14:tracePt t="78629" x="6153150" y="4381500"/>
          <p14:tracePt t="78645" x="6184900" y="4457700"/>
          <p14:tracePt t="78662" x="6229350" y="4483100"/>
          <p14:tracePt t="78679" x="6337300" y="4502150"/>
          <p14:tracePt t="78696" x="6502400" y="4502150"/>
          <p14:tracePt t="78712" x="6623050" y="4502150"/>
          <p14:tracePt t="78729" x="6692900" y="4489450"/>
          <p14:tracePt t="78745" x="6750050" y="4445000"/>
          <p14:tracePt t="78762" x="6769100" y="4419600"/>
          <p14:tracePt t="78779" x="6775450" y="4362450"/>
          <p14:tracePt t="78796" x="6775450" y="4292600"/>
          <p14:tracePt t="78812" x="6775450" y="4229100"/>
          <p14:tracePt t="78829" x="6775450" y="4140200"/>
          <p14:tracePt t="78846" x="6769100" y="4108450"/>
          <p14:tracePt t="78862" x="6743700" y="4064000"/>
          <p14:tracePt t="78880" x="6724650" y="4038600"/>
          <p14:tracePt t="78896" x="6705600" y="4013200"/>
          <p14:tracePt t="78912" x="6642100" y="4000500"/>
          <p14:tracePt t="78929" x="6515100" y="4000500"/>
          <p14:tracePt t="78946" x="6375400" y="4000500"/>
          <p14:tracePt t="78964" x="6203950" y="4032250"/>
          <p14:tracePt t="78979" x="6108700" y="4089400"/>
          <p14:tracePt t="78996" x="6057900" y="4146550"/>
          <p14:tracePt t="79012" x="6038850" y="4197350"/>
          <p14:tracePt t="79029" x="6032500" y="4248150"/>
          <p14:tracePt t="79046" x="6032500" y="4311650"/>
          <p14:tracePt t="79063" x="6032500" y="4337050"/>
          <p14:tracePt t="79079" x="6051550" y="4394200"/>
          <p14:tracePt t="79096" x="6102350" y="4445000"/>
          <p14:tracePt t="79112" x="6178550" y="4464050"/>
          <p14:tracePt t="79129" x="6350000" y="4483100"/>
          <p14:tracePt t="79146" x="6483350" y="4483100"/>
          <p14:tracePt t="79163" x="6629400" y="4483100"/>
          <p14:tracePt t="79179" x="6705600" y="4451350"/>
          <p14:tracePt t="79197" x="6756400" y="4394200"/>
          <p14:tracePt t="79213" x="6775450" y="4343400"/>
          <p14:tracePt t="79230" x="6781800" y="4267200"/>
          <p14:tracePt t="79246" x="6781800" y="4203700"/>
          <p14:tracePt t="79263" x="6781800" y="4159250"/>
          <p14:tracePt t="79280" x="6775450" y="4133850"/>
          <p14:tracePt t="79296" x="6756400" y="4108450"/>
          <p14:tracePt t="79313" x="6743700" y="4083050"/>
          <p14:tracePt t="79330" x="6705600" y="4070350"/>
          <p14:tracePt t="79346" x="6616700" y="4070350"/>
          <p14:tracePt t="79363" x="6508750" y="4070350"/>
          <p14:tracePt t="79380" x="6394450" y="4114800"/>
          <p14:tracePt t="79397" x="6286500" y="4165600"/>
          <p14:tracePt t="79413" x="6210300" y="4203700"/>
          <p14:tracePt t="79430" x="6146800" y="4286250"/>
          <p14:tracePt t="79447" x="6134100" y="4330700"/>
          <p14:tracePt t="79463" x="6127750" y="4368800"/>
          <p14:tracePt t="79480" x="6127750" y="4394200"/>
          <p14:tracePt t="79497" x="6127750" y="4425950"/>
          <p14:tracePt t="79513" x="6127750" y="4445000"/>
          <p14:tracePt t="79530" x="6134100" y="4464050"/>
          <p14:tracePt t="79547" x="6216650" y="4483100"/>
          <p14:tracePt t="79563" x="6369050" y="4489450"/>
          <p14:tracePt t="79581" x="6489700" y="4489450"/>
          <p14:tracePt t="79597" x="6584950" y="4483100"/>
          <p14:tracePt t="79613" x="6667500" y="4381500"/>
          <p14:tracePt t="79631" x="6686550" y="4305300"/>
          <p14:tracePt t="79648" x="6692900" y="4241800"/>
          <p14:tracePt t="79663" x="6692900" y="4191000"/>
          <p14:tracePt t="79680" x="6692900" y="4159250"/>
          <p14:tracePt t="79697" x="6692900" y="4140200"/>
          <p14:tracePt t="79714" x="6680200" y="4095750"/>
          <p14:tracePt t="79731" x="6654800" y="4070350"/>
          <p14:tracePt t="79747" x="6610350" y="4044950"/>
          <p14:tracePt t="79764" x="6559550" y="4038600"/>
          <p14:tracePt t="79781" x="6508750" y="4038600"/>
          <p14:tracePt t="79797" x="6445250" y="4038600"/>
          <p14:tracePt t="79814" x="6330950" y="4057650"/>
          <p14:tracePt t="79814" x="6273800" y="4083050"/>
          <p14:tracePt t="79831" x="6203950" y="4140200"/>
          <p14:tracePt t="79847" x="6184900" y="4159250"/>
          <p14:tracePt t="79864" x="6178550" y="4191000"/>
          <p14:tracePt t="79881" x="6159500" y="4222750"/>
          <p14:tracePt t="79897" x="6159500" y="4229100"/>
          <p14:tracePt t="79914" x="6153150" y="4235450"/>
          <p14:tracePt t="79931" x="6153150" y="4248150"/>
          <p14:tracePt t="79947" x="6153150" y="4254500"/>
          <p14:tracePt t="79964" x="6153150" y="4260850"/>
          <p14:tracePt t="79981" x="6153150" y="4267200"/>
          <p14:tracePt t="80015" x="6153150" y="4273550"/>
          <p14:tracePt t="80040" x="6153150" y="4286250"/>
          <p14:tracePt t="80051" x="6153150" y="4298950"/>
          <p14:tracePt t="80064" x="6159500" y="4298950"/>
          <p14:tracePt t="80065" x="6172200" y="4298950"/>
          <p14:tracePt t="80082" x="6210300" y="4298950"/>
          <p14:tracePt t="80097" x="6242050" y="4298950"/>
          <p14:tracePt t="80114" x="6305550" y="4298950"/>
          <p14:tracePt t="80131" x="6369050" y="4292600"/>
          <p14:tracePt t="80148" x="6394450" y="4279900"/>
          <p14:tracePt t="80164" x="6426200" y="4260850"/>
          <p14:tracePt t="80181" x="6451600" y="4241800"/>
          <p14:tracePt t="80198" x="6496050" y="4203700"/>
          <p14:tracePt t="80216" x="6521450" y="4184650"/>
          <p14:tracePt t="80359" x="6508750" y="4197350"/>
          <p14:tracePt t="80366" x="6502400" y="4203700"/>
          <p14:tracePt t="80375" x="6496050" y="4210050"/>
          <p14:tracePt t="80382" x="6483350" y="4229100"/>
          <p14:tracePt t="80398" x="6464300" y="4241800"/>
          <p14:tracePt t="80415" x="6464300" y="4254500"/>
          <p14:tracePt t="80432" x="6457950" y="4254500"/>
          <p14:tracePt t="80751"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3352800" cy="762000"/>
          </a:xfrm>
        </p:spPr>
        <p:txBody>
          <a:bodyPr/>
          <a:lstStyle/>
          <a:p>
            <a:r>
              <a:rPr lang="en-US" baseline="30000" dirty="0" smtClean="0"/>
              <a:t>131</a:t>
            </a:r>
            <a:r>
              <a:rPr lang="en-US" dirty="0" smtClean="0"/>
              <a:t>I therapy</a:t>
            </a:r>
            <a:endParaRPr lang="en-US" baseline="30000" dirty="0"/>
          </a:p>
        </p:txBody>
      </p:sp>
      <p:sp>
        <p:nvSpPr>
          <p:cNvPr id="3" name="Content Placeholder 2"/>
          <p:cNvSpPr>
            <a:spLocks noGrp="1"/>
          </p:cNvSpPr>
          <p:nvPr>
            <p:ph idx="1"/>
          </p:nvPr>
        </p:nvSpPr>
        <p:spPr>
          <a:xfrm>
            <a:off x="381000" y="1143000"/>
            <a:ext cx="3886200" cy="5562600"/>
          </a:xfrm>
        </p:spPr>
        <p:txBody>
          <a:bodyPr>
            <a:normAutofit fontScale="77500" lnSpcReduction="20000"/>
          </a:bodyPr>
          <a:lstStyle/>
          <a:p>
            <a:r>
              <a:rPr lang="en-US" dirty="0" smtClean="0"/>
              <a:t>Based on iodine uptake by thyroid</a:t>
            </a:r>
          </a:p>
          <a:p>
            <a:r>
              <a:rPr lang="en-US" dirty="0" smtClean="0"/>
              <a:t>Na</a:t>
            </a:r>
            <a:r>
              <a:rPr lang="en-US" baseline="30000" dirty="0" smtClean="0"/>
              <a:t>131</a:t>
            </a:r>
            <a:r>
              <a:rPr lang="en-US" dirty="0" smtClean="0"/>
              <a:t>I </a:t>
            </a:r>
          </a:p>
          <a:p>
            <a:pPr lvl="1"/>
            <a:r>
              <a:rPr lang="en-US" dirty="0" smtClean="0"/>
              <a:t>No ligand needed</a:t>
            </a:r>
          </a:p>
          <a:p>
            <a:pPr lvl="1"/>
            <a:r>
              <a:rPr lang="en-US" dirty="0" smtClean="0"/>
              <a:t>Limitation of iodine intake prior to therapy</a:t>
            </a:r>
          </a:p>
          <a:p>
            <a:r>
              <a:rPr lang="en-US" baseline="30000" dirty="0" smtClean="0"/>
              <a:t>131</a:t>
            </a:r>
            <a:r>
              <a:rPr lang="en-US" dirty="0" smtClean="0"/>
              <a:t>I major fission product</a:t>
            </a:r>
          </a:p>
          <a:p>
            <a:pPr lvl="1"/>
            <a:r>
              <a:rPr lang="en-US" dirty="0" smtClean="0"/>
              <a:t>Cannot use fission I due to presence of other isotopes</a:t>
            </a:r>
          </a:p>
          <a:p>
            <a:r>
              <a:rPr lang="en-US" dirty="0" smtClean="0"/>
              <a:t>Neutron irradiation of </a:t>
            </a:r>
            <a:r>
              <a:rPr lang="en-US" dirty="0" err="1" smtClean="0"/>
              <a:t>Te</a:t>
            </a:r>
            <a:r>
              <a:rPr lang="en-US" dirty="0" smtClean="0"/>
              <a:t> </a:t>
            </a:r>
          </a:p>
          <a:p>
            <a:pPr lvl="1"/>
            <a:r>
              <a:rPr lang="en-US" baseline="30000" dirty="0" smtClean="0"/>
              <a:t>131</a:t>
            </a:r>
            <a:r>
              <a:rPr lang="en-US" dirty="0" smtClean="0"/>
              <a:t>Te 25 minute half life</a:t>
            </a:r>
          </a:p>
          <a:p>
            <a:pPr lvl="2"/>
            <a:r>
              <a:rPr lang="en-US" dirty="0" smtClean="0"/>
              <a:t>Ion exchange separation of I </a:t>
            </a:r>
          </a:p>
          <a:p>
            <a:pPr lvl="2"/>
            <a:r>
              <a:rPr lang="en-US" dirty="0" smtClean="0"/>
              <a:t>Distillation of I and dissolution</a:t>
            </a:r>
            <a:endParaRPr lang="en-US" dirty="0"/>
          </a:p>
        </p:txBody>
      </p:sp>
      <p:pic>
        <p:nvPicPr>
          <p:cNvPr id="205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85800"/>
            <a:ext cx="46482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608983188"/>
              </p:ext>
            </p:extLst>
          </p:nvPr>
        </p:nvGraphicFramePr>
        <p:xfrm>
          <a:off x="5105400" y="4648200"/>
          <a:ext cx="3352800" cy="1463040"/>
        </p:xfrm>
        <a:graphic>
          <a:graphicData uri="http://schemas.openxmlformats.org/drawingml/2006/table">
            <a:tbl>
              <a:tblPr/>
              <a:tblGrid>
                <a:gridCol w="1117600"/>
                <a:gridCol w="1117600"/>
                <a:gridCol w="1117600"/>
              </a:tblGrid>
              <a:tr h="180975">
                <a:tc gridSpan="3">
                  <a:txBody>
                    <a:bodyPr/>
                    <a:lstStyle/>
                    <a:p>
                      <a:r>
                        <a:rPr lang="sv-SE" sz="1200" b="1">
                          <a:latin typeface="ARIAL"/>
                        </a:rPr>
                        <a:t>Gammas from </a:t>
                      </a:r>
                      <a:r>
                        <a:rPr lang="sv-SE" sz="1200" b="1" baseline="30000">
                          <a:latin typeface="ARIAL"/>
                        </a:rPr>
                        <a:t>131</a:t>
                      </a:r>
                      <a:r>
                        <a:rPr lang="sv-SE" sz="1200" b="1">
                          <a:latin typeface="ARIAL"/>
                        </a:rPr>
                        <a:t>I (8.02070 d </a:t>
                      </a:r>
                      <a:r>
                        <a:rPr lang="sv-SE" sz="1200" b="1" i="1">
                          <a:latin typeface="ARIAL"/>
                        </a:rPr>
                        <a:t>11</a:t>
                      </a:r>
                      <a:r>
                        <a:rPr lang="sv-SE" sz="1200" b="1">
                          <a:latin typeface="ARIAL"/>
                        </a:rPr>
                        <a:t>)</a:t>
                      </a:r>
                      <a:endParaRPr lang="sv-SE" sz="1200" b="1"/>
                    </a:p>
                  </a:txBody>
                  <a:tcPr marL="0" marR="0" marT="0" marB="0" anchor="ctr">
                    <a:lnL>
                      <a:noFill/>
                    </a:lnL>
                    <a:lnR>
                      <a:noFill/>
                    </a:lnR>
                    <a:lnT>
                      <a:noFill/>
                    </a:lnT>
                    <a:lnB>
                      <a:noFill/>
                    </a:lnB>
                    <a:solidFill>
                      <a:srgbClr val="FFFF80"/>
                    </a:solidFill>
                  </a:tcPr>
                </a:tc>
                <a:tc hMerge="1">
                  <a:txBody>
                    <a:bodyPr/>
                    <a:lstStyle/>
                    <a:p>
                      <a:endParaRPr lang="en-US"/>
                    </a:p>
                  </a:txBody>
                  <a:tcPr/>
                </a:tc>
                <a:tc hMerge="1">
                  <a:txBody>
                    <a:bodyPr/>
                    <a:lstStyle/>
                    <a:p>
                      <a:endParaRPr lang="en-US"/>
                    </a:p>
                  </a:txBody>
                  <a:tcPr/>
                </a:tc>
              </a:tr>
              <a:tr h="180975">
                <a:tc>
                  <a:txBody>
                    <a:bodyPr/>
                    <a:lstStyle/>
                    <a:p>
                      <a:pPr algn="l"/>
                      <a:r>
                        <a:rPr lang="en-US" sz="1200" b="1"/>
                        <a:t>E</a:t>
                      </a:r>
                      <a:r>
                        <a:rPr lang="en-US" sz="1200" b="1">
                          <a:latin typeface="SYMBOL"/>
                        </a:rPr>
                        <a:t>g</a:t>
                      </a:r>
                      <a:r>
                        <a:rPr lang="en-US" sz="1200" b="1"/>
                        <a:t> (keV)    </a:t>
                      </a:r>
                    </a:p>
                  </a:txBody>
                  <a:tcPr marL="0" marR="0" marT="0" marB="0" anchor="ctr">
                    <a:lnL>
                      <a:noFill/>
                    </a:lnL>
                    <a:lnR>
                      <a:noFill/>
                    </a:lnR>
                    <a:lnT>
                      <a:noFill/>
                    </a:lnT>
                    <a:lnB>
                      <a:noFill/>
                    </a:lnB>
                    <a:solidFill>
                      <a:srgbClr val="FFFF80"/>
                    </a:solidFill>
                  </a:tcPr>
                </a:tc>
                <a:tc>
                  <a:txBody>
                    <a:bodyPr/>
                    <a:lstStyle/>
                    <a:p>
                      <a:pPr algn="l"/>
                      <a:r>
                        <a:rPr lang="en-US" sz="1200" b="1"/>
                        <a:t>I</a:t>
                      </a:r>
                      <a:r>
                        <a:rPr lang="en-US" sz="1200" b="1">
                          <a:latin typeface="SYMBOL"/>
                        </a:rPr>
                        <a:t>g</a:t>
                      </a:r>
                      <a:r>
                        <a:rPr lang="en-US" sz="1200" b="1"/>
                        <a:t> (%)    </a:t>
                      </a:r>
                    </a:p>
                  </a:txBody>
                  <a:tcPr marL="0" marR="0" marT="0" marB="0" anchor="ctr">
                    <a:lnL>
                      <a:noFill/>
                    </a:lnL>
                    <a:lnR>
                      <a:noFill/>
                    </a:lnR>
                    <a:lnT>
                      <a:noFill/>
                    </a:lnT>
                    <a:lnB>
                      <a:noFill/>
                    </a:lnB>
                    <a:solidFill>
                      <a:srgbClr val="FFFF80"/>
                    </a:solidFill>
                  </a:tcPr>
                </a:tc>
                <a:tc>
                  <a:txBody>
                    <a:bodyPr/>
                    <a:lstStyle/>
                    <a:p>
                      <a:pPr algn="l"/>
                      <a:r>
                        <a:rPr lang="en-US" sz="1200" b="1"/>
                        <a:t>Decay mode</a:t>
                      </a:r>
                    </a:p>
                  </a:txBody>
                  <a:tcPr marL="0" marR="0" marT="0" marB="0" anchor="ctr">
                    <a:lnL>
                      <a:noFill/>
                    </a:lnL>
                    <a:lnR>
                      <a:noFill/>
                    </a:lnR>
                    <a:lnT>
                      <a:noFill/>
                    </a:lnT>
                    <a:lnB>
                      <a:noFill/>
                    </a:lnB>
                    <a:solidFill>
                      <a:srgbClr val="FFFF80"/>
                    </a:solidFill>
                  </a:tcPr>
                </a:tc>
              </a:tr>
              <a:tr h="180975">
                <a:tc gridSpan="3">
                  <a:txBody>
                    <a:bodyPr/>
                    <a:lstStyle/>
                    <a:p>
                      <a:endParaRPr lang="en-US" sz="1200" b="1"/>
                    </a:p>
                  </a:txBody>
                  <a:tcPr marL="0" marR="0" marT="0" marB="0" anchor="ctr">
                    <a:lnL>
                      <a:noFill/>
                    </a:lnL>
                    <a:lnR>
                      <a:noFill/>
                    </a:lnR>
                    <a:lnT>
                      <a:noFill/>
                    </a:lnT>
                    <a:lnB>
                      <a:noFill/>
                    </a:lnB>
                    <a:solidFill>
                      <a:srgbClr val="FFFF80"/>
                    </a:solidFill>
                  </a:tcPr>
                </a:tc>
                <a:tc hMerge="1">
                  <a:txBody>
                    <a:bodyPr/>
                    <a:lstStyle/>
                    <a:p>
                      <a:endParaRPr lang="en-US"/>
                    </a:p>
                  </a:txBody>
                  <a:tcPr/>
                </a:tc>
                <a:tc hMerge="1">
                  <a:txBody>
                    <a:bodyPr/>
                    <a:lstStyle/>
                    <a:p>
                      <a:endParaRPr lang="en-US"/>
                    </a:p>
                  </a:txBody>
                  <a:tcPr/>
                </a:tc>
              </a:tr>
              <a:tr h="180975">
                <a:tc>
                  <a:txBody>
                    <a:bodyPr/>
                    <a:lstStyle/>
                    <a:p>
                      <a:r>
                        <a:rPr lang="en-US" sz="1200" b="1" dirty="0"/>
                        <a:t>284.305 </a:t>
                      </a:r>
                      <a:r>
                        <a:rPr lang="en-US" sz="1200" b="1" i="1" dirty="0"/>
                        <a:t>5</a:t>
                      </a:r>
                      <a:r>
                        <a:rPr lang="en-US" sz="1200" b="1" dirty="0"/>
                        <a:t> </a:t>
                      </a:r>
                    </a:p>
                  </a:txBody>
                  <a:tcPr marL="0" marR="0" marT="0" marB="0" anchor="ctr">
                    <a:lnL>
                      <a:noFill/>
                    </a:lnL>
                    <a:lnR>
                      <a:noFill/>
                    </a:lnR>
                    <a:lnT>
                      <a:noFill/>
                    </a:lnT>
                    <a:lnB>
                      <a:noFill/>
                    </a:lnB>
                    <a:solidFill>
                      <a:srgbClr val="FFFF80"/>
                    </a:solidFill>
                  </a:tcPr>
                </a:tc>
                <a:tc>
                  <a:txBody>
                    <a:bodyPr/>
                    <a:lstStyle/>
                    <a:p>
                      <a:r>
                        <a:rPr lang="en-US" sz="1200" b="1" dirty="0"/>
                        <a:t>6.14 </a:t>
                      </a:r>
                      <a:r>
                        <a:rPr lang="en-US" sz="1200" b="1" i="1" dirty="0"/>
                        <a:t>5</a:t>
                      </a:r>
                      <a:r>
                        <a:rPr lang="en-US" sz="1200" b="1" dirty="0"/>
                        <a:t> </a:t>
                      </a:r>
                    </a:p>
                  </a:txBody>
                  <a:tcPr marL="0" marR="0" marT="0" marB="0" anchor="ctr">
                    <a:lnL>
                      <a:noFill/>
                    </a:lnL>
                    <a:lnR>
                      <a:noFill/>
                    </a:lnR>
                    <a:lnT>
                      <a:noFill/>
                    </a:lnT>
                    <a:lnB>
                      <a:noFill/>
                    </a:lnB>
                    <a:solidFill>
                      <a:srgbClr val="FFFF80"/>
                    </a:solidFill>
                  </a:tcPr>
                </a:tc>
                <a:tc>
                  <a:txBody>
                    <a:bodyPr/>
                    <a:lstStyle/>
                    <a:p>
                      <a:pPr algn="ctr"/>
                      <a:r>
                        <a:rPr lang="en-US" sz="1200" b="1" dirty="0">
                          <a:latin typeface="SYMBOL"/>
                        </a:rPr>
                        <a:t>b</a:t>
                      </a:r>
                      <a:r>
                        <a:rPr lang="en-US" sz="1200" b="1" baseline="30000" dirty="0"/>
                        <a:t>-</a:t>
                      </a:r>
                      <a:r>
                        <a:rPr lang="en-US" sz="1200" b="1" dirty="0"/>
                        <a:t> </a:t>
                      </a:r>
                    </a:p>
                  </a:txBody>
                  <a:tcPr marL="0" marR="0" marT="0" marB="0" anchor="ctr">
                    <a:lnL>
                      <a:noFill/>
                    </a:lnL>
                    <a:lnR>
                      <a:noFill/>
                    </a:lnR>
                    <a:lnT>
                      <a:noFill/>
                    </a:lnT>
                    <a:lnB>
                      <a:noFill/>
                    </a:lnB>
                    <a:solidFill>
                      <a:srgbClr val="FFFF80"/>
                    </a:solidFill>
                  </a:tcPr>
                </a:tc>
              </a:tr>
              <a:tr h="180975">
                <a:tc>
                  <a:txBody>
                    <a:bodyPr/>
                    <a:lstStyle/>
                    <a:p>
                      <a:r>
                        <a:rPr lang="en-US" sz="1200" b="1" dirty="0"/>
                        <a:t>364.489 </a:t>
                      </a:r>
                      <a:r>
                        <a:rPr lang="en-US" sz="1200" b="1" i="1" dirty="0"/>
                        <a:t>5</a:t>
                      </a:r>
                      <a:r>
                        <a:rPr lang="en-US" sz="1200" b="1" dirty="0"/>
                        <a:t> </a:t>
                      </a:r>
                    </a:p>
                  </a:txBody>
                  <a:tcPr marL="0" marR="0" marT="0" marB="0" anchor="ctr">
                    <a:lnL>
                      <a:noFill/>
                    </a:lnL>
                    <a:lnR>
                      <a:noFill/>
                    </a:lnR>
                    <a:lnT>
                      <a:noFill/>
                    </a:lnT>
                    <a:lnB>
                      <a:noFill/>
                    </a:lnB>
                    <a:solidFill>
                      <a:srgbClr val="FFFF80"/>
                    </a:solidFill>
                  </a:tcPr>
                </a:tc>
                <a:tc>
                  <a:txBody>
                    <a:bodyPr/>
                    <a:lstStyle/>
                    <a:p>
                      <a:r>
                        <a:rPr lang="en-US" sz="1200" b="1"/>
                        <a:t>81.7 </a:t>
                      </a:r>
                      <a:r>
                        <a:rPr lang="en-US" sz="1200" b="1" i="1"/>
                        <a:t>6</a:t>
                      </a:r>
                      <a:r>
                        <a:rPr lang="en-US" sz="1200" b="1"/>
                        <a:t> </a:t>
                      </a:r>
                    </a:p>
                  </a:txBody>
                  <a:tcPr marL="0" marR="0" marT="0" marB="0" anchor="ctr">
                    <a:lnL>
                      <a:noFill/>
                    </a:lnL>
                    <a:lnR>
                      <a:noFill/>
                    </a:lnR>
                    <a:lnT>
                      <a:noFill/>
                    </a:lnT>
                    <a:lnB>
                      <a:noFill/>
                    </a:lnB>
                    <a:solidFill>
                      <a:srgbClr val="FFFF80"/>
                    </a:solidFill>
                  </a:tcPr>
                </a:tc>
                <a:tc>
                  <a:txBody>
                    <a:bodyPr/>
                    <a:lstStyle/>
                    <a:p>
                      <a:pPr algn="ctr"/>
                      <a:r>
                        <a:rPr lang="en-US" sz="1200" b="1">
                          <a:latin typeface="SYMBOL"/>
                        </a:rPr>
                        <a:t>b</a:t>
                      </a:r>
                      <a:r>
                        <a:rPr lang="en-US" sz="1200" b="1" baseline="30000"/>
                        <a:t>-</a:t>
                      </a:r>
                      <a:r>
                        <a:rPr lang="en-US" sz="1200" b="1"/>
                        <a:t> </a:t>
                      </a:r>
                    </a:p>
                  </a:txBody>
                  <a:tcPr marL="0" marR="0" marT="0" marB="0" anchor="ctr">
                    <a:lnL>
                      <a:noFill/>
                    </a:lnL>
                    <a:lnR>
                      <a:noFill/>
                    </a:lnR>
                    <a:lnT>
                      <a:noFill/>
                    </a:lnT>
                    <a:lnB>
                      <a:noFill/>
                    </a:lnB>
                    <a:solidFill>
                      <a:srgbClr val="FFFF80"/>
                    </a:solidFill>
                  </a:tcPr>
                </a:tc>
              </a:tr>
              <a:tr h="180975">
                <a:tc>
                  <a:txBody>
                    <a:bodyPr/>
                    <a:lstStyle/>
                    <a:p>
                      <a:r>
                        <a:rPr lang="en-US" sz="1200" b="1" dirty="0"/>
                        <a:t>636.989 </a:t>
                      </a:r>
                      <a:r>
                        <a:rPr lang="en-US" sz="1200" b="1" i="1" dirty="0"/>
                        <a:t>4</a:t>
                      </a:r>
                      <a:r>
                        <a:rPr lang="en-US" sz="1200" b="1" dirty="0"/>
                        <a:t> </a:t>
                      </a:r>
                    </a:p>
                  </a:txBody>
                  <a:tcPr marL="0" marR="0" marT="0" marB="0" anchor="ctr">
                    <a:lnL>
                      <a:noFill/>
                    </a:lnL>
                    <a:lnR>
                      <a:noFill/>
                    </a:lnR>
                    <a:lnT>
                      <a:noFill/>
                    </a:lnT>
                    <a:lnB>
                      <a:noFill/>
                    </a:lnB>
                    <a:solidFill>
                      <a:srgbClr val="FFFF80"/>
                    </a:solidFill>
                  </a:tcPr>
                </a:tc>
                <a:tc>
                  <a:txBody>
                    <a:bodyPr/>
                    <a:lstStyle/>
                    <a:p>
                      <a:r>
                        <a:rPr lang="en-US" sz="1200" b="1"/>
                        <a:t>7.17 </a:t>
                      </a:r>
                      <a:r>
                        <a:rPr lang="en-US" sz="1200" b="1" i="1"/>
                        <a:t>9</a:t>
                      </a:r>
                      <a:r>
                        <a:rPr lang="en-US" sz="1200" b="1"/>
                        <a:t> </a:t>
                      </a:r>
                    </a:p>
                  </a:txBody>
                  <a:tcPr marL="0" marR="0" marT="0" marB="0" anchor="ctr">
                    <a:lnL>
                      <a:noFill/>
                    </a:lnL>
                    <a:lnR>
                      <a:noFill/>
                    </a:lnR>
                    <a:lnT>
                      <a:noFill/>
                    </a:lnT>
                    <a:lnB>
                      <a:noFill/>
                    </a:lnB>
                    <a:solidFill>
                      <a:srgbClr val="FFFF80"/>
                    </a:solidFill>
                  </a:tcPr>
                </a:tc>
                <a:tc>
                  <a:txBody>
                    <a:bodyPr/>
                    <a:lstStyle/>
                    <a:p>
                      <a:pPr algn="ctr"/>
                      <a:r>
                        <a:rPr lang="en-US" sz="1200" b="1" dirty="0">
                          <a:latin typeface="SYMBOL"/>
                        </a:rPr>
                        <a:t>b</a:t>
                      </a:r>
                      <a:r>
                        <a:rPr lang="en-US" sz="1200" b="1" baseline="30000" dirty="0"/>
                        <a:t>-</a:t>
                      </a:r>
                      <a:r>
                        <a:rPr lang="en-US" sz="1200" b="1" dirty="0"/>
                        <a:t> </a:t>
                      </a:r>
                    </a:p>
                  </a:txBody>
                  <a:tcPr marL="0" marR="0" marT="0" marB="0" anchor="ctr">
                    <a:lnL>
                      <a:noFill/>
                    </a:lnL>
                    <a:lnR>
                      <a:noFill/>
                    </a:lnR>
                    <a:lnT>
                      <a:noFill/>
                    </a:lnT>
                    <a:lnB>
                      <a:noFill/>
                    </a:lnB>
                    <a:solidFill>
                      <a:srgbClr val="FFFF80"/>
                    </a:solidFill>
                  </a:tcPr>
                </a:tc>
              </a:tr>
              <a:tr h="180975">
                <a:tc>
                  <a:txBody>
                    <a:bodyPr/>
                    <a:lstStyle/>
                    <a:p>
                      <a:r>
                        <a:rPr lang="en-US" sz="1200" b="1" dirty="0"/>
                        <a:t>722.911 </a:t>
                      </a:r>
                      <a:r>
                        <a:rPr lang="en-US" sz="1200" b="1" i="1" dirty="0"/>
                        <a:t>5</a:t>
                      </a:r>
                      <a:r>
                        <a:rPr lang="en-US" sz="1200" b="1" dirty="0"/>
                        <a:t> </a:t>
                      </a:r>
                    </a:p>
                  </a:txBody>
                  <a:tcPr marL="0" marR="0" marT="0" marB="0" anchor="ctr">
                    <a:lnL>
                      <a:noFill/>
                    </a:lnL>
                    <a:lnR>
                      <a:noFill/>
                    </a:lnR>
                    <a:lnT>
                      <a:noFill/>
                    </a:lnT>
                    <a:lnB>
                      <a:noFill/>
                    </a:lnB>
                    <a:solidFill>
                      <a:srgbClr val="FFFF80"/>
                    </a:solidFill>
                  </a:tcPr>
                </a:tc>
                <a:tc>
                  <a:txBody>
                    <a:bodyPr/>
                    <a:lstStyle/>
                    <a:p>
                      <a:r>
                        <a:rPr lang="en-US" sz="1200" b="1"/>
                        <a:t>1.773 </a:t>
                      </a:r>
                      <a:r>
                        <a:rPr lang="en-US" sz="1200" b="1" i="1"/>
                        <a:t>25</a:t>
                      </a:r>
                      <a:r>
                        <a:rPr lang="en-US" sz="1200" b="1"/>
                        <a:t> </a:t>
                      </a:r>
                    </a:p>
                  </a:txBody>
                  <a:tcPr marL="0" marR="0" marT="0" marB="0" anchor="ctr">
                    <a:lnL>
                      <a:noFill/>
                    </a:lnL>
                    <a:lnR>
                      <a:noFill/>
                    </a:lnR>
                    <a:lnT>
                      <a:noFill/>
                    </a:lnT>
                    <a:lnB>
                      <a:noFill/>
                    </a:lnB>
                    <a:solidFill>
                      <a:srgbClr val="FFFF80"/>
                    </a:solidFill>
                  </a:tcPr>
                </a:tc>
                <a:tc>
                  <a:txBody>
                    <a:bodyPr/>
                    <a:lstStyle/>
                    <a:p>
                      <a:pPr algn="ctr"/>
                      <a:r>
                        <a:rPr lang="en-US" sz="1200" b="1" dirty="0">
                          <a:latin typeface="SYMBOL"/>
                        </a:rPr>
                        <a:t>b</a:t>
                      </a:r>
                      <a:r>
                        <a:rPr lang="en-US" sz="1200" b="1" baseline="30000" dirty="0"/>
                        <a:t>-</a:t>
                      </a:r>
                      <a:r>
                        <a:rPr lang="en-US" sz="1200" b="1" dirty="0"/>
                        <a:t> </a:t>
                      </a:r>
                    </a:p>
                  </a:txBody>
                  <a:tcPr marL="0" marR="0" marT="0" marB="0" anchor="ctr">
                    <a:lnL>
                      <a:noFill/>
                    </a:lnL>
                    <a:lnR>
                      <a:noFill/>
                    </a:lnR>
                    <a:lnT>
                      <a:noFill/>
                    </a:lnT>
                    <a:lnB>
                      <a:noFill/>
                    </a:lnB>
                    <a:solidFill>
                      <a:srgbClr val="FFFF80"/>
                    </a:solidFill>
                  </a:tcPr>
                </a:tc>
              </a:tr>
              <a:tr h="180975">
                <a:tc gridSpan="3">
                  <a:txBody>
                    <a:bodyPr/>
                    <a:lstStyle/>
                    <a:p>
                      <a:endParaRPr lang="en-US" sz="1200" dirty="0"/>
                    </a:p>
                  </a:txBody>
                  <a:tcPr marL="0" marR="0" marT="0" marB="0" anchor="ctr">
                    <a:lnL>
                      <a:noFill/>
                    </a:lnL>
                    <a:lnR>
                      <a:noFill/>
                    </a:lnR>
                    <a:lnT>
                      <a:noFill/>
                    </a:lnT>
                    <a:lnB>
                      <a:noFill/>
                    </a:lnB>
                    <a:solidFill>
                      <a:srgbClr val="FFFF80"/>
                    </a:solidFill>
                  </a:tcPr>
                </a:tc>
                <a:tc hMerge="1">
                  <a:txBody>
                    <a:bodyPr/>
                    <a:lstStyle/>
                    <a:p>
                      <a:endParaRPr lang="en-US"/>
                    </a:p>
                  </a:txBody>
                  <a:tcPr/>
                </a:tc>
                <a:tc hMerge="1">
                  <a:txBody>
                    <a:bodyPr/>
                    <a:lstStyle/>
                    <a:p>
                      <a:endParaRPr lang="en-US"/>
                    </a:p>
                  </a:txBody>
                  <a:tcPr/>
                </a:tc>
              </a:tr>
            </a:tbl>
          </a:graphicData>
        </a:graphic>
      </p:graphicFrame>
      <p:sp>
        <p:nvSpPr>
          <p:cNvPr id="5" name="Rectangle 3"/>
          <p:cNvSpPr>
            <a:spLocks noChangeArrowheads="1"/>
          </p:cNvSpPr>
          <p:nvPr/>
        </p:nvSpPr>
        <p:spPr bwMode="auto">
          <a:xfrm>
            <a:off x="2036763" y="1249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22711268"/>
      </p:ext>
    </p:extLst>
  </p:cSld>
  <p:clrMapOvr>
    <a:masterClrMapping/>
  </p:clrMapOvr>
  <mc:AlternateContent xmlns:mc="http://schemas.openxmlformats.org/markup-compatibility/2006" xmlns:p14="http://schemas.microsoft.com/office/powerpoint/2010/main">
    <mc:Choice Requires="p14">
      <p:transition spd="slow" p14:dur="2000" advTm="118885"/>
    </mc:Choice>
    <mc:Fallback xmlns="">
      <p:transition spd="slow" advTm="118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mod="1">
    <p:ext uri="{3A86A75C-4F4B-4683-9AE1-C65F6400EC91}">
      <p14:laserTraceLst xmlns:p14="http://schemas.microsoft.com/office/powerpoint/2010/main">
        <p14:tracePtLst>
          <p14:tracePt t="16887" x="1936750" y="2012950"/>
          <p14:tracePt t="16910" x="1936750" y="2006600"/>
          <p14:tracePt t="16950" x="1936750" y="2000250"/>
          <p14:tracePt t="16958" x="1936750" y="1981200"/>
          <p14:tracePt t="16966" x="1936750" y="1974850"/>
          <p14:tracePt t="16974" x="1936750" y="1949450"/>
          <p14:tracePt t="16997" x="1936750" y="1936750"/>
          <p14:tracePt t="17009" x="1936750" y="1930400"/>
          <p14:tracePt t="17014" x="1936750" y="1905000"/>
          <p14:tracePt t="17030" x="1936750" y="1879600"/>
          <p14:tracePt t="17046" x="1917700" y="1841500"/>
          <p14:tracePt t="17062" x="1885950" y="1809750"/>
          <p14:tracePt t="17078" x="1854200" y="1778000"/>
          <p14:tracePt t="17094" x="1828800" y="1771650"/>
          <p14:tracePt t="17109" x="1816100" y="1758950"/>
          <p14:tracePt t="17109" x="1803400" y="1746250"/>
          <p14:tracePt t="17126" x="1758950" y="1733550"/>
          <p14:tracePt t="17150" x="1689100" y="1720850"/>
          <p14:tracePt t="17166" x="1606550" y="1714500"/>
          <p14:tracePt t="17182" x="1498600" y="1695450"/>
          <p14:tracePt t="17198" x="1358900" y="1663700"/>
          <p14:tracePt t="17214" x="1219200" y="1644650"/>
          <p14:tracePt t="17230" x="1104900" y="1612900"/>
          <p14:tracePt t="17246" x="1022350" y="1593850"/>
          <p14:tracePt t="17259" x="946150" y="1587500"/>
          <p14:tracePt t="17276" x="863600" y="1568450"/>
          <p14:tracePt t="17293" x="812800" y="1568450"/>
          <p14:tracePt t="17309" x="742950" y="1562100"/>
          <p14:tracePt t="17326" x="717550" y="1562100"/>
          <p14:tracePt t="17343" x="679450" y="1562100"/>
          <p14:tracePt t="17359" x="647700" y="1562100"/>
          <p14:tracePt t="17377" x="635000" y="1562100"/>
          <p14:tracePt t="17393" x="609600" y="1562100"/>
          <p14:tracePt t="17410" x="577850" y="1574800"/>
          <p14:tracePt t="17426" x="527050" y="1600200"/>
          <p14:tracePt t="17443" x="495300" y="1625600"/>
          <p14:tracePt t="17460" x="476250" y="1638300"/>
          <p14:tracePt t="17460" x="463550" y="1651000"/>
          <p14:tracePt t="17478" x="450850" y="1670050"/>
          <p14:tracePt t="17493" x="431800" y="1689100"/>
          <p14:tracePt t="17493" x="431800" y="1708150"/>
          <p14:tracePt t="17510" x="431800" y="1733550"/>
          <p14:tracePt t="17526" x="431800" y="1778000"/>
          <p14:tracePt t="17543" x="431800" y="1835150"/>
          <p14:tracePt t="17560" x="444500" y="1905000"/>
          <p14:tracePt t="17576" x="488950" y="1974850"/>
          <p14:tracePt t="17593" x="546100" y="2038350"/>
          <p14:tracePt t="17610" x="628650" y="2108200"/>
          <p14:tracePt t="17626" x="723900" y="2165350"/>
          <p14:tracePt t="17644" x="882650" y="2228850"/>
          <p14:tracePt t="17660" x="1047750" y="2254250"/>
          <p14:tracePt t="17677" x="1282700" y="2292350"/>
          <p14:tracePt t="17693" x="1600200" y="2330450"/>
          <p14:tracePt t="17710" x="1778000" y="2349500"/>
          <p14:tracePt t="17726" x="1917700" y="2355850"/>
          <p14:tracePt t="17743" x="2006600" y="2355850"/>
          <p14:tracePt t="17760" x="2076450" y="2330450"/>
          <p14:tracePt t="17777" x="2139950" y="2286000"/>
          <p14:tracePt t="17793" x="2184400" y="2241550"/>
          <p14:tracePt t="17810" x="2203450" y="2203450"/>
          <p14:tracePt t="17827" x="2222500" y="2146300"/>
          <p14:tracePt t="17827" x="2228850" y="2120900"/>
          <p14:tracePt t="17845" x="2228850" y="2089150"/>
          <p14:tracePt t="17860" x="2228850" y="2006600"/>
          <p14:tracePt t="17877" x="2209800" y="1943100"/>
          <p14:tracePt t="17894" x="2165350" y="1854200"/>
          <p14:tracePt t="17911" x="2127250" y="1809750"/>
          <p14:tracePt t="17927" x="2070100" y="1758950"/>
          <p14:tracePt t="17944" x="1993900" y="1720850"/>
          <p14:tracePt t="17960" x="1847850" y="1689100"/>
          <p14:tracePt t="17977" x="1663700" y="1657350"/>
          <p14:tracePt t="17994" x="1428750" y="1612900"/>
          <p14:tracePt t="18011" x="1174750" y="1593850"/>
          <p14:tracePt t="18027" x="958850" y="1593850"/>
          <p14:tracePt t="18044" x="787400" y="1593850"/>
          <p14:tracePt t="18060" x="635000" y="1606550"/>
          <p14:tracePt t="18077" x="469900" y="1657350"/>
          <p14:tracePt t="18094" x="387350" y="1708150"/>
          <p14:tracePt t="18111" x="342900" y="1752600"/>
          <p14:tracePt t="18127" x="323850" y="1790700"/>
          <p14:tracePt t="18144" x="292100" y="1854200"/>
          <p14:tracePt t="18160" x="279400" y="1936750"/>
          <p14:tracePt t="18177" x="279400" y="1981200"/>
          <p14:tracePt t="18194" x="279400" y="2057400"/>
          <p14:tracePt t="18211" x="298450" y="2127250"/>
          <p14:tracePt t="18227" x="330200" y="2165350"/>
          <p14:tracePt t="18244" x="381000" y="2222500"/>
          <p14:tracePt t="18261" x="577850" y="2305050"/>
          <p14:tracePt t="18278" x="742950" y="2336800"/>
          <p14:tracePt t="18294" x="990600" y="2387600"/>
          <p14:tracePt t="18311" x="1231900" y="2425700"/>
          <p14:tracePt t="18327" x="1441450" y="2444750"/>
          <p14:tracePt t="18344" x="1581150" y="2444750"/>
          <p14:tracePt t="18361" x="1682750" y="2444750"/>
          <p14:tracePt t="18378" x="1778000" y="2393950"/>
          <p14:tracePt t="18394" x="1847850" y="2324100"/>
          <p14:tracePt t="18411" x="1892300" y="2228850"/>
          <p14:tracePt t="18428" x="1924050" y="2152650"/>
          <p14:tracePt t="18445" x="1955800" y="2076450"/>
          <p14:tracePt t="18461" x="1955800" y="1949450"/>
          <p14:tracePt t="18478" x="1943100" y="1860550"/>
          <p14:tracePt t="18495" x="1917700" y="1797050"/>
          <p14:tracePt t="18511" x="1879600" y="1720850"/>
          <p14:tracePt t="18528" x="1854200" y="1695450"/>
          <p14:tracePt t="18545" x="1803400" y="1663700"/>
          <p14:tracePt t="18561" x="1733550" y="1638300"/>
          <p14:tracePt t="18578" x="1587500" y="1606550"/>
          <p14:tracePt t="18595" x="1416050" y="1600200"/>
          <p14:tracePt t="18612" x="1231900" y="1600200"/>
          <p14:tracePt t="18628" x="1047750" y="1600200"/>
          <p14:tracePt t="18645" x="882650" y="1638300"/>
          <p14:tracePt t="18661" x="698500" y="1701800"/>
          <p14:tracePt t="18679" x="641350" y="1758950"/>
          <p14:tracePt t="18695" x="622300" y="1854200"/>
          <p14:tracePt t="18711" x="622300" y="1930400"/>
          <p14:tracePt t="18728" x="615950" y="2000250"/>
          <p14:tracePt t="18745" x="615950" y="2038350"/>
          <p14:tracePt t="18761" x="615950" y="2063750"/>
          <p14:tracePt t="18778" x="622300" y="2108200"/>
          <p14:tracePt t="18795" x="660400" y="2146300"/>
          <p14:tracePt t="18813" x="698500" y="2171700"/>
          <p14:tracePt t="18828" x="762000" y="2228850"/>
          <p14:tracePt t="18845" x="996950" y="2286000"/>
          <p14:tracePt t="18862" x="1206500" y="2330450"/>
          <p14:tracePt t="18878" x="1454150" y="2362200"/>
          <p14:tracePt t="18895" x="1625600" y="2362200"/>
          <p14:tracePt t="18912" x="1790700" y="2362200"/>
          <p14:tracePt t="18928" x="1917700" y="2317750"/>
          <p14:tracePt t="18945" x="1993900" y="2273300"/>
          <p14:tracePt t="18962" x="2057400" y="2184400"/>
          <p14:tracePt t="18979" x="2070100" y="2133600"/>
          <p14:tracePt t="18995" x="2082800" y="2051050"/>
          <p14:tracePt t="19012" x="2095500" y="1962150"/>
          <p14:tracePt t="19029" x="2082800" y="1822450"/>
          <p14:tracePt t="19046" x="2051050" y="1758950"/>
          <p14:tracePt t="19062" x="1987550" y="1695450"/>
          <p14:tracePt t="19079" x="1962150" y="1670050"/>
          <p14:tracePt t="19095" x="1898650" y="1651000"/>
          <p14:tracePt t="19112" x="1822450" y="1651000"/>
          <p14:tracePt t="19129" x="1714500" y="1651000"/>
          <p14:tracePt t="19146" x="1568450" y="1689100"/>
          <p14:tracePt t="19162" x="1403350" y="1758950"/>
          <p14:tracePt t="19179" x="1257300" y="1854200"/>
          <p14:tracePt t="19195" x="1136650" y="1968500"/>
          <p14:tracePt t="19212" x="1028700" y="2089150"/>
          <p14:tracePt t="19229" x="952500" y="2235200"/>
          <p14:tracePt t="19246" x="946150" y="2324100"/>
          <p14:tracePt t="19262" x="946150" y="2355850"/>
          <p14:tracePt t="19279" x="946150" y="2374900"/>
          <p14:tracePt t="19296" x="946150" y="2393950"/>
          <p14:tracePt t="19312" x="977900" y="2425700"/>
          <p14:tracePt t="19329" x="1066800" y="2463800"/>
          <p14:tracePt t="19346" x="1231900" y="2501900"/>
          <p14:tracePt t="19363" x="1447800" y="2527300"/>
          <p14:tracePt t="19379" x="1644650" y="2552700"/>
          <p14:tracePt t="19396" x="1885950" y="2552700"/>
          <p14:tracePt t="19413" x="2222500" y="2552700"/>
          <p14:tracePt t="19430" x="2438400" y="2552700"/>
          <p14:tracePt t="19446" x="2616200" y="2514600"/>
          <p14:tracePt t="19463" x="2800350" y="2463800"/>
          <p14:tracePt t="19479" x="2971800" y="2387600"/>
          <p14:tracePt t="19497" x="3111500" y="2311400"/>
          <p14:tracePt t="19513" x="3219450" y="2235200"/>
          <p14:tracePt t="19530" x="3289300" y="2178050"/>
          <p14:tracePt t="19546" x="3308350" y="2127250"/>
          <p14:tracePt t="19564" x="3308350" y="2108200"/>
          <p14:tracePt t="19580" x="3308350" y="2095500"/>
          <p14:tracePt t="19597" x="3308350" y="2082800"/>
          <p14:tracePt t="19613" x="3308350" y="2057400"/>
          <p14:tracePt t="19630" x="3302000" y="2038350"/>
          <p14:tracePt t="19646" x="3194050" y="2012950"/>
          <p14:tracePt t="19664" x="3092450" y="1993900"/>
          <p14:tracePt t="19680" x="2921000" y="1968500"/>
          <p14:tracePt t="19697" x="2736850" y="1955800"/>
          <p14:tracePt t="19713" x="2540000" y="1955800"/>
          <p14:tracePt t="19730" x="2311400" y="1955800"/>
          <p14:tracePt t="19746" x="2127250" y="1955800"/>
          <p14:tracePt t="19763" x="1943100" y="1974850"/>
          <p14:tracePt t="19780" x="1771650" y="2057400"/>
          <p14:tracePt t="19797" x="1670050" y="2089150"/>
          <p14:tracePt t="19813" x="1555750" y="2165350"/>
          <p14:tracePt t="19830" x="1498600" y="2235200"/>
          <p14:tracePt t="19847" x="1473200" y="2286000"/>
          <p14:tracePt t="19863" x="1454150" y="2336800"/>
          <p14:tracePt t="19880" x="1454150" y="2387600"/>
          <p14:tracePt t="19897" x="1447800" y="2444750"/>
          <p14:tracePt t="19913" x="1447800" y="2482850"/>
          <p14:tracePt t="19930" x="1447800" y="2514600"/>
          <p14:tracePt t="19947" x="1447800" y="2546350"/>
          <p14:tracePt t="19964" x="1454150" y="2565400"/>
          <p14:tracePt t="19980" x="1504950" y="2622550"/>
          <p14:tracePt t="19980" x="1549400" y="2647950"/>
          <p14:tracePt t="19998" x="1600200" y="2673350"/>
          <p14:tracePt t="19998" x="1638300" y="2686050"/>
          <p14:tracePt t="20014" x="1739900" y="2736850"/>
          <p14:tracePt t="20031" x="1860550" y="2794000"/>
          <p14:tracePt t="20047" x="1993900" y="2838450"/>
          <p14:tracePt t="20064" x="2146300" y="2851150"/>
          <p14:tracePt t="20080" x="2292350" y="2870200"/>
          <p14:tracePt t="20097" x="2432050" y="2876550"/>
          <p14:tracePt t="20114" x="2578100" y="2876550"/>
          <p14:tracePt t="20131" x="2736850" y="2876550"/>
          <p14:tracePt t="20147" x="2901950" y="2876550"/>
          <p14:tracePt t="20164" x="3048000" y="2832100"/>
          <p14:tracePt t="20180" x="3168650" y="2794000"/>
          <p14:tracePt t="20180" x="3238500" y="2749550"/>
          <p14:tracePt t="20198" x="3327400" y="2717800"/>
          <p14:tracePt t="20214" x="3359150" y="2679700"/>
          <p14:tracePt t="20231" x="3371850" y="2654300"/>
          <p14:tracePt t="20247" x="3378200" y="2641600"/>
          <p14:tracePt t="20264" x="3378200" y="2628900"/>
          <p14:tracePt t="20281" x="3378200" y="2622550"/>
          <p14:tracePt t="20297" x="3378200" y="2616200"/>
          <p14:tracePt t="20314" x="3378200" y="2590800"/>
          <p14:tracePt t="20331" x="3371850" y="2559050"/>
          <p14:tracePt t="20348" x="3333750" y="2527300"/>
          <p14:tracePt t="20364" x="3251200" y="2495550"/>
          <p14:tracePt t="20381" x="3016250" y="2413000"/>
          <p14:tracePt t="20398" x="2800350" y="2387600"/>
          <p14:tracePt t="20414" x="2559050" y="2362200"/>
          <p14:tracePt t="20431" x="2374900" y="2349500"/>
          <p14:tracePt t="20448" x="2216150" y="2349500"/>
          <p14:tracePt t="20464" x="2101850" y="2349500"/>
          <p14:tracePt t="20481" x="1993900" y="2349500"/>
          <p14:tracePt t="20498" x="1911350" y="2368550"/>
          <p14:tracePt t="20514" x="1847850" y="2419350"/>
          <p14:tracePt t="20532" x="1797050" y="2470150"/>
          <p14:tracePt t="20548" x="1784350" y="2508250"/>
          <p14:tracePt t="20565" x="1778000" y="2552700"/>
          <p14:tracePt t="20581" x="1771650" y="2597150"/>
          <p14:tracePt t="20599" x="1771650" y="2647950"/>
          <p14:tracePt t="20615" x="1771650" y="2679700"/>
          <p14:tracePt t="20631" x="1771650" y="2724150"/>
          <p14:tracePt t="20648" x="1771650" y="2762250"/>
          <p14:tracePt t="20665" x="1835150" y="2844800"/>
          <p14:tracePt t="20681" x="1873250" y="2882900"/>
          <p14:tracePt t="20698" x="1905000" y="2901950"/>
          <p14:tracePt t="20715" x="2101850" y="2990850"/>
          <p14:tracePt t="20732" x="2222500" y="3022600"/>
          <p14:tracePt t="20748" x="2387600" y="3054350"/>
          <p14:tracePt t="20765" x="2552700" y="3067050"/>
          <p14:tracePt t="20781" x="2705100" y="3079750"/>
          <p14:tracePt t="20798" x="2857500" y="3079750"/>
          <p14:tracePt t="20815" x="3028950" y="3079750"/>
          <p14:tracePt t="20832" x="3194050" y="3079750"/>
          <p14:tracePt t="20848" x="3365500" y="3079750"/>
          <p14:tracePt t="20865" x="3587750" y="3048000"/>
          <p14:tracePt t="20882" x="3689350" y="3016250"/>
          <p14:tracePt t="20898" x="3797300" y="2971800"/>
          <p14:tracePt t="20915" x="3835400" y="2946400"/>
          <p14:tracePt t="20932" x="3841750" y="2933700"/>
          <p14:tracePt t="20948" x="3848100" y="2908300"/>
          <p14:tracePt t="20965" x="3848100" y="2901950"/>
          <p14:tracePt t="21082" x="3848100" y="2889250"/>
          <p14:tracePt t="21085" x="3816350" y="2870200"/>
          <p14:tracePt t="21099" x="3759200" y="2844800"/>
          <p14:tracePt t="21100" x="3625850" y="2819400"/>
          <p14:tracePt t="21115" x="3448050" y="2794000"/>
          <p14:tracePt t="21132" x="3302000" y="2768600"/>
          <p14:tracePt t="21149" x="3162300" y="2736850"/>
          <p14:tracePt t="21165" x="3079750" y="2730500"/>
          <p14:tracePt t="21182" x="3041650" y="2730500"/>
          <p14:tracePt t="21199" x="2990850" y="2730500"/>
          <p14:tracePt t="21215" x="2921000" y="2730500"/>
          <p14:tracePt t="21233" x="2844800" y="2730500"/>
          <p14:tracePt t="21249" x="2711450" y="2730500"/>
          <p14:tracePt t="21266" x="2622550" y="2730500"/>
          <p14:tracePt t="21282" x="2527300" y="2730500"/>
          <p14:tracePt t="21299" x="2413000" y="2755900"/>
          <p14:tracePt t="21316" x="2343150" y="2762250"/>
          <p14:tracePt t="21333" x="2286000" y="2781300"/>
          <p14:tracePt t="21349" x="2254250" y="2800350"/>
          <p14:tracePt t="21366" x="2241550" y="2806700"/>
          <p14:tracePt t="21426" x="2235200" y="2813050"/>
          <p14:tracePt t="21435" x="2235200" y="2819400"/>
          <p14:tracePt t="21458" x="2228850" y="2825750"/>
          <p14:tracePt t="21835" x="2247900" y="2844800"/>
          <p14:tracePt t="21844" x="2298700" y="2851150"/>
          <p14:tracePt t="21844" x="2349500" y="2870200"/>
          <p14:tracePt t="21850" x="2381250" y="2870200"/>
          <p14:tracePt t="21867" x="2400300" y="2876550"/>
          <p14:tracePt t="21868" x="2451100" y="2889250"/>
          <p14:tracePt t="21884" x="2514600" y="2901950"/>
          <p14:tracePt t="21900" x="2546350" y="2914650"/>
          <p14:tracePt t="21917" x="2578100" y="2927350"/>
          <p14:tracePt t="21933" x="2609850" y="2946400"/>
          <p14:tracePt t="21950" x="2647950" y="2965450"/>
          <p14:tracePt t="21967" x="2692400" y="2984500"/>
          <p14:tracePt t="21984" x="2736850" y="3003550"/>
          <p14:tracePt t="22000" x="2781300" y="3022600"/>
          <p14:tracePt t="22017" x="2832100" y="3041650"/>
          <p14:tracePt t="22034" x="2876550" y="3067050"/>
          <p14:tracePt t="22050" x="2914650" y="3073400"/>
          <p14:tracePt t="22067" x="2946400" y="3086100"/>
          <p14:tracePt t="22084" x="2990850" y="3086100"/>
          <p14:tracePt t="22100" x="3073400" y="3086100"/>
          <p14:tracePt t="22117" x="3162300" y="3086100"/>
          <p14:tracePt t="22134" x="3251200" y="3086100"/>
          <p14:tracePt t="22150" x="3340100" y="3073400"/>
          <p14:tracePt t="22168" x="3422650" y="3054350"/>
          <p14:tracePt t="22184" x="3498850" y="3022600"/>
          <p14:tracePt t="22200" x="3670300" y="2965450"/>
          <p14:tracePt t="22219" x="3765550" y="2908300"/>
          <p14:tracePt t="22234" x="3860800" y="2863850"/>
          <p14:tracePt t="22251" x="3943350" y="2806700"/>
          <p14:tracePt t="22267" x="3975100" y="2768600"/>
          <p14:tracePt t="22284" x="3987800" y="2743200"/>
          <p14:tracePt t="22301" x="3994150" y="2724150"/>
          <p14:tracePt t="22318" x="3994150" y="2711450"/>
          <p14:tracePt t="22334" x="3994150" y="2692400"/>
          <p14:tracePt t="22351" x="3994150" y="2673350"/>
          <p14:tracePt t="22368" x="3937000" y="2603500"/>
          <p14:tracePt t="22384" x="3898900" y="2565400"/>
          <p14:tracePt t="22401" x="3778250" y="2514600"/>
          <p14:tracePt t="22417" x="3733800" y="2489200"/>
          <p14:tracePt t="22417" x="3676650" y="2451100"/>
          <p14:tracePt t="22435" x="3505200" y="2400300"/>
          <p14:tracePt t="22451" x="3327400" y="2355850"/>
          <p14:tracePt t="22468" x="3149600" y="2292350"/>
          <p14:tracePt t="22484" x="2901950" y="2254250"/>
          <p14:tracePt t="22501" x="2717800" y="2228850"/>
          <p14:tracePt t="22518" x="2552700" y="2222500"/>
          <p14:tracePt t="22534" x="2400300" y="2203450"/>
          <p14:tracePt t="22552" x="2235200" y="2178050"/>
          <p14:tracePt t="22568" x="2082800" y="2171700"/>
          <p14:tracePt t="22585" x="2019300" y="2171700"/>
          <p14:tracePt t="22601" x="1974850" y="2171700"/>
          <p14:tracePt t="22618" x="1898650" y="2171700"/>
          <p14:tracePt t="22635" x="1847850" y="2197100"/>
          <p14:tracePt t="22652" x="1784350" y="2241550"/>
          <p14:tracePt t="22668" x="1727200" y="2292350"/>
          <p14:tracePt t="22685" x="1670050" y="2343150"/>
          <p14:tracePt t="22701" x="1631950" y="2387600"/>
          <p14:tracePt t="22718" x="1600200" y="2432050"/>
          <p14:tracePt t="22735" x="1568450" y="2489200"/>
          <p14:tracePt t="22752" x="1549400" y="2533650"/>
          <p14:tracePt t="22768" x="1530350" y="2565400"/>
          <p14:tracePt t="22768" x="1524000" y="2571750"/>
          <p14:tracePt t="22786" x="1511300" y="2590800"/>
          <p14:tracePt t="22802" x="1473200" y="2679700"/>
          <p14:tracePt t="22818" x="1441450" y="2730500"/>
          <p14:tracePt t="22835" x="1422400" y="2768600"/>
          <p14:tracePt t="22852" x="1390650" y="2813050"/>
          <p14:tracePt t="22869" x="1384300" y="2851150"/>
          <p14:tracePt t="22885" x="1371600" y="2889250"/>
          <p14:tracePt t="22902" x="1358900" y="2908300"/>
          <p14:tracePt t="22919" x="1352550" y="2940050"/>
          <p14:tracePt t="22935" x="1352550" y="2959100"/>
          <p14:tracePt t="22952" x="1346200" y="2978150"/>
          <p14:tracePt t="22968" x="1346200" y="3009900"/>
          <p14:tracePt t="22986" x="1346200" y="3041650"/>
          <p14:tracePt t="23002" x="1346200" y="3067050"/>
          <p14:tracePt t="23019" x="1352550" y="3079750"/>
          <p14:tracePt t="23035" x="1403350" y="3117850"/>
          <p14:tracePt t="23052" x="1460500" y="3130550"/>
          <p14:tracePt t="23068" x="1543050" y="3149600"/>
          <p14:tracePt t="23085" x="1600200" y="3155950"/>
          <p14:tracePt t="23102" x="1701800" y="3168650"/>
          <p14:tracePt t="23119" x="1828800" y="3194050"/>
          <p14:tracePt t="23135" x="1962150" y="3219450"/>
          <p14:tracePt t="23152" x="2127250" y="3244850"/>
          <p14:tracePt t="23170" x="2343150" y="3244850"/>
          <p14:tracePt t="23187" x="2419350" y="3244850"/>
          <p14:tracePt t="23203" x="2489200" y="3244850"/>
          <p14:tracePt t="23221" x="2546350" y="3244850"/>
          <p14:tracePt t="23236" x="2603500" y="3244850"/>
          <p14:tracePt t="23253" x="2654300" y="3244850"/>
          <p14:tracePt t="23270" x="2711450" y="3244850"/>
          <p14:tracePt t="23287" x="2781300" y="3238500"/>
          <p14:tracePt t="23303" x="2838450" y="3232150"/>
          <p14:tracePt t="23320" x="2901950" y="3219450"/>
          <p14:tracePt t="23337" x="2952750" y="3213100"/>
          <p14:tracePt t="23354" x="3009900" y="3200400"/>
          <p14:tracePt t="23370" x="3086100" y="3187700"/>
          <p14:tracePt t="23387" x="3136900" y="3187700"/>
          <p14:tracePt t="23404" x="3181350" y="3175000"/>
          <p14:tracePt t="23420" x="3225800" y="3162300"/>
          <p14:tracePt t="23437" x="3282950" y="3130550"/>
          <p14:tracePt t="23454" x="3340100" y="3111500"/>
          <p14:tracePt t="23470" x="3403600" y="3092450"/>
          <p14:tracePt t="23487" x="3479800" y="3060700"/>
          <p14:tracePt t="23504" x="3556000" y="3016250"/>
          <p14:tracePt t="23521" x="3651250" y="2965450"/>
          <p14:tracePt t="23537" x="3683000" y="2952750"/>
          <p14:tracePt t="23537" x="3714750" y="2927350"/>
          <p14:tracePt t="23555" x="3771900" y="2889250"/>
          <p14:tracePt t="23572" x="3822700" y="2844800"/>
          <p14:tracePt t="23588" x="3873500" y="2819400"/>
          <p14:tracePt t="23604" x="3917950" y="2794000"/>
          <p14:tracePt t="23620" x="3930650" y="2774950"/>
          <p14:tracePt t="23658" x="3968750" y="2730500"/>
          <p14:tracePt t="23659" x="3968750" y="2724150"/>
          <p14:tracePt t="23671" x="3968750" y="2717800"/>
          <p14:tracePt t="23687" x="3968750" y="2711450"/>
          <p14:tracePt t="23704" x="3968750" y="2705100"/>
          <p14:tracePt t="23720" x="3968750" y="2673350"/>
          <p14:tracePt t="23720" x="3962400" y="2660650"/>
          <p14:tracePt t="23738" x="3924300" y="2635250"/>
          <p14:tracePt t="23754" x="3778250" y="2565400"/>
          <p14:tracePt t="23771" x="3619500" y="2495550"/>
          <p14:tracePt t="23787" x="3416300" y="2432050"/>
          <p14:tracePt t="23804" x="3219450" y="2387600"/>
          <p14:tracePt t="23821" x="3054350" y="2355850"/>
          <p14:tracePt t="23837" x="2857500" y="2343150"/>
          <p14:tracePt t="23854" x="2673350" y="2336800"/>
          <p14:tracePt t="23871" x="2514600" y="2336800"/>
          <p14:tracePt t="23888" x="2374900" y="2336800"/>
          <p14:tracePt t="23905" x="2184400" y="2336800"/>
          <p14:tracePt t="23922" x="2070100" y="2362200"/>
          <p14:tracePt t="23940" x="1968500" y="2393950"/>
          <p14:tracePt t="23954" x="1854200" y="2419350"/>
          <p14:tracePt t="23971" x="1765300" y="2438400"/>
          <p14:tracePt t="23988" x="1663700" y="2463800"/>
          <p14:tracePt t="24004" x="1555750" y="2514600"/>
          <p14:tracePt t="24021" x="1492250" y="2540000"/>
          <p14:tracePt t="24038" x="1454150" y="2559050"/>
          <p14:tracePt t="24055" x="1435100" y="2578100"/>
          <p14:tracePt t="24055" x="1422400" y="2590800"/>
          <p14:tracePt t="24072" x="1409700" y="2603500"/>
          <p14:tracePt t="24088" x="1377950" y="2628900"/>
          <p14:tracePt t="24105" x="1352550" y="2673350"/>
          <p14:tracePt t="24122" x="1339850" y="2717800"/>
          <p14:tracePt t="24138" x="1333500" y="2749550"/>
          <p14:tracePt t="24155" x="1327150" y="2774950"/>
          <p14:tracePt t="24172" x="1327150" y="2787650"/>
          <p14:tracePt t="24188" x="1327150" y="2813050"/>
          <p14:tracePt t="24205" x="1320800" y="2825750"/>
          <p14:tracePt t="24221" x="1320800" y="2844800"/>
          <p14:tracePt t="24238" x="1320800" y="2876550"/>
          <p14:tracePt t="24255" x="1320800" y="2914650"/>
          <p14:tracePt t="24272" x="1320800" y="2952750"/>
          <p14:tracePt t="24288" x="1339850" y="3028950"/>
          <p14:tracePt t="24305" x="1346200" y="3060700"/>
          <p14:tracePt t="24322" x="1358900" y="3079750"/>
          <p14:tracePt t="24339" x="1371600" y="3117850"/>
          <p14:tracePt t="24355" x="1390650" y="3136900"/>
          <p14:tracePt t="24372" x="1409700" y="3149600"/>
          <p14:tracePt t="24388" x="1428750" y="3168650"/>
          <p14:tracePt t="24405" x="1466850" y="3187700"/>
          <p14:tracePt t="24422" x="1530350" y="3213100"/>
          <p14:tracePt t="24439" x="1568450" y="3219450"/>
          <p14:tracePt t="24456" x="1606550" y="3232150"/>
          <p14:tracePt t="24472" x="1619250" y="3232150"/>
          <p14:tracePt t="24489" x="1638300" y="3238500"/>
          <p14:tracePt t="24529" x="1644650" y="3238500"/>
          <p14:tracePt t="24530" x="1651000" y="3244850"/>
          <p14:tracePt t="24562" x="1657350" y="3244850"/>
          <p14:tracePt t="24563" x="1670050" y="3244850"/>
          <p14:tracePt t="24646" x="1676400" y="3244850"/>
          <p14:tracePt t="24673" x="1682750" y="3244850"/>
          <p14:tracePt t="24689" x="1689100" y="3244850"/>
          <p14:tracePt t="24712" x="1695450" y="3244850"/>
          <p14:tracePt t="24720" x="1701800" y="3251200"/>
          <p14:tracePt t="24739" x="1708150" y="3251200"/>
          <p14:tracePt t="24769" x="1714500" y="3257550"/>
          <p14:tracePt t="24793" x="1720850" y="3257550"/>
          <p14:tracePt t="24800" x="1727200" y="3257550"/>
          <p14:tracePt t="24826" x="1733550" y="3263900"/>
          <p14:tracePt t="24833" x="1739900" y="3263900"/>
          <p14:tracePt t="24848" x="1752600" y="3263900"/>
          <p14:tracePt t="24863" x="1758950" y="3263900"/>
          <p14:tracePt t="24882" x="1765300" y="3263900"/>
          <p14:tracePt t="24888" x="1778000" y="3263900"/>
          <p14:tracePt t="24906" x="1784350" y="3263900"/>
          <p14:tracePt t="24907" x="1803400" y="3270250"/>
          <p14:tracePt t="24923" x="1816100" y="3270250"/>
          <p14:tracePt t="24939" x="1841500" y="3276600"/>
          <p14:tracePt t="24956" x="1873250" y="3282950"/>
          <p14:tracePt t="24973" x="1879600" y="3289300"/>
          <p14:tracePt t="24989" x="1905000" y="3295650"/>
          <p14:tracePt t="25006" x="1930400" y="3308350"/>
          <p14:tracePt t="25023" x="1962150" y="3314700"/>
          <p14:tracePt t="25040" x="1981200" y="3314700"/>
          <p14:tracePt t="25056" x="1993900" y="3321050"/>
          <p14:tracePt t="25056" x="2000250" y="3321050"/>
          <p14:tracePt t="25074" x="2012950" y="3327400"/>
          <p14:tracePt t="25090" x="2025650" y="3327400"/>
          <p14:tracePt t="25106" x="2044700" y="3327400"/>
          <p14:tracePt t="25123" x="2076450" y="3333750"/>
          <p14:tracePt t="25140" x="2127250" y="3333750"/>
          <p14:tracePt t="25156" x="2146300" y="3333750"/>
          <p14:tracePt t="25173" x="2171700" y="3333750"/>
          <p14:tracePt t="25190" x="2184400" y="3333750"/>
          <p14:tracePt t="25207" x="2209800" y="3333750"/>
          <p14:tracePt t="25223" x="2222500" y="3333750"/>
          <p14:tracePt t="25240" x="2241550" y="3333750"/>
          <p14:tracePt t="25256" x="2273300" y="3333750"/>
          <p14:tracePt t="25274" x="2305050" y="3333750"/>
          <p14:tracePt t="25290" x="2324100" y="3333750"/>
          <p14:tracePt t="25307" x="2355850" y="3340100"/>
          <p14:tracePt t="25323" x="2387600" y="3340100"/>
          <p14:tracePt t="25340" x="2432050" y="3340100"/>
          <p14:tracePt t="25357" x="2501900" y="3340100"/>
          <p14:tracePt t="25373" x="2559050" y="3340100"/>
          <p14:tracePt t="25390" x="2628900" y="3340100"/>
          <p14:tracePt t="25407" x="2692400" y="3340100"/>
          <p14:tracePt t="25423" x="2749550" y="3340100"/>
          <p14:tracePt t="25440" x="2806700" y="3340100"/>
          <p14:tracePt t="25457" x="2882900" y="3340100"/>
          <p14:tracePt t="25474" x="2965450" y="3302000"/>
          <p14:tracePt t="25490" x="3022600" y="3282950"/>
          <p14:tracePt t="25507" x="3092450" y="3251200"/>
          <p14:tracePt t="25523" x="3175000" y="3232150"/>
          <p14:tracePt t="25540" x="3257550" y="3206750"/>
          <p14:tracePt t="25557" x="3352800" y="3168650"/>
          <p14:tracePt t="25574" x="3448050" y="3136900"/>
          <p14:tracePt t="25591" x="3505200" y="3124200"/>
          <p14:tracePt t="25607" x="3575050" y="3086100"/>
          <p14:tracePt t="25624" x="3632200" y="3073400"/>
          <p14:tracePt t="25641" x="3683000" y="3041650"/>
          <p14:tracePt t="25657" x="3714750" y="3035300"/>
          <p14:tracePt t="25674" x="3759200" y="2997200"/>
          <p14:tracePt t="25690" x="3797300" y="2959100"/>
          <p14:tracePt t="25707" x="3848100" y="2914650"/>
          <p14:tracePt t="25724" x="3873500" y="2863850"/>
          <p14:tracePt t="25740" x="3886200" y="2813050"/>
          <p14:tracePt t="25757" x="3892550" y="2774950"/>
          <p14:tracePt t="25774" x="3898900" y="2749550"/>
          <p14:tracePt t="25791" x="3898900" y="2698750"/>
          <p14:tracePt t="25808" x="3898900" y="2673350"/>
          <p14:tracePt t="25824" x="3898900" y="2654300"/>
          <p14:tracePt t="25824" x="3898900" y="2647950"/>
          <p14:tracePt t="25842" x="3892550" y="2635250"/>
          <p14:tracePt t="25859" x="3867150" y="2616200"/>
          <p14:tracePt t="25874" x="3835400" y="2597150"/>
          <p14:tracePt t="25891" x="3797300" y="2578100"/>
          <p14:tracePt t="25907" x="3752850" y="2559050"/>
          <p14:tracePt t="25924" x="3683000" y="2533650"/>
          <p14:tracePt t="25941" x="3594100" y="2508250"/>
          <p14:tracePt t="25958" x="3486150" y="2482850"/>
          <p14:tracePt t="25974" x="3384550" y="2457450"/>
          <p14:tracePt t="25991" x="3238500" y="2432050"/>
          <p14:tracePt t="26008" x="3054350" y="2406650"/>
          <p14:tracePt t="26024" x="2819400" y="2349500"/>
          <p14:tracePt t="26042" x="2679700" y="2317750"/>
          <p14:tracePt t="26058" x="2565400" y="2305050"/>
          <p14:tracePt t="26075" x="2457450" y="2305050"/>
          <p14:tracePt t="26091" x="2381250" y="2305050"/>
          <p14:tracePt t="26108" x="2330450" y="2305050"/>
          <p14:tracePt t="26126" x="2260600" y="2305050"/>
          <p14:tracePt t="26141" x="2203450" y="2305050"/>
          <p14:tracePt t="26158" x="2159000" y="2317750"/>
          <p14:tracePt t="26175" x="2120900" y="2324100"/>
          <p14:tracePt t="26191" x="2032000" y="2324100"/>
          <p14:tracePt t="26209" x="1955800" y="2324100"/>
          <p14:tracePt t="26225" x="1841500" y="2330450"/>
          <p14:tracePt t="26242" x="1822450" y="2343150"/>
          <p14:tracePt t="26259" x="1809750" y="2343150"/>
          <p14:tracePt t="26275" x="1790700" y="2349500"/>
          <p14:tracePt t="26322" x="1784350" y="2355850"/>
          <p14:tracePt t="26409" x="1778000" y="2355850"/>
          <p14:tracePt t="26417" x="1771650" y="2362200"/>
          <p14:tracePt t="26449" x="1765300" y="2362200"/>
          <p14:tracePt t="26477" x="0" y="0"/>
        </p14:tracePtLst>
        <p14:tracePtLst>
          <p14:tracePt t="48301" x="5867400" y="1212850"/>
          <p14:tracePt t="48445" x="5854700" y="1206500"/>
          <p14:tracePt t="48453" x="5842000" y="1200150"/>
          <p14:tracePt t="48461" x="5829300" y="1193800"/>
          <p14:tracePt t="48469" x="5822950" y="1174750"/>
          <p14:tracePt t="48480" x="5791200" y="1155700"/>
          <p14:tracePt t="48501" x="5772150" y="1143000"/>
          <p14:tracePt t="48513" x="5746750" y="1130300"/>
          <p14:tracePt t="48531" x="5727700" y="1123950"/>
          <p14:tracePt t="48548" x="5702300" y="1111250"/>
          <p14:tracePt t="48565" x="5657850" y="1098550"/>
          <p14:tracePt t="48581" x="5613400" y="1073150"/>
          <p14:tracePt t="48604" x="5581650" y="1060450"/>
          <p14:tracePt t="48621" x="5537200" y="1047750"/>
          <p14:tracePt t="48637" x="5492750" y="1028700"/>
          <p14:tracePt t="48653" x="5429250" y="1016000"/>
          <p14:tracePt t="48668" x="5403850" y="1009650"/>
          <p14:tracePt t="48685" x="5372100" y="996950"/>
          <p14:tracePt t="48701" x="5340350" y="990600"/>
          <p14:tracePt t="48714" x="5314950" y="977900"/>
          <p14:tracePt t="48730" x="5283200" y="977900"/>
          <p14:tracePt t="48747" x="5264150" y="971550"/>
          <p14:tracePt t="48764" x="5251450" y="965200"/>
          <p14:tracePt t="48781" x="5226050" y="958850"/>
          <p14:tracePt t="48797" x="5219700" y="952500"/>
          <p14:tracePt t="48814" x="5200650" y="952500"/>
          <p14:tracePt t="48831" x="5175250" y="939800"/>
          <p14:tracePt t="48847" x="5149850" y="933450"/>
          <p14:tracePt t="48864" x="5118100" y="927100"/>
          <p14:tracePt t="48881" x="5086350" y="920750"/>
          <p14:tracePt t="48897" x="5054600" y="914400"/>
          <p14:tracePt t="48914" x="5003800" y="908050"/>
          <p14:tracePt t="48930" x="4959350" y="901700"/>
          <p14:tracePt t="48947" x="4927600" y="895350"/>
          <p14:tracePt t="48964" x="4870450" y="882650"/>
          <p14:tracePt t="48981" x="4832350" y="882650"/>
          <p14:tracePt t="48997" x="4781550" y="876300"/>
          <p14:tracePt t="49014" x="4724400" y="876300"/>
          <p14:tracePt t="49031" x="4635500" y="876300"/>
          <p14:tracePt t="49047" x="4552950" y="908050"/>
          <p14:tracePt t="49064" x="4438650" y="939800"/>
          <p14:tracePt t="49081" x="4324350" y="971550"/>
          <p14:tracePt t="49097" x="4254500" y="1016000"/>
          <p14:tracePt t="49114" x="4191000" y="1054100"/>
          <p14:tracePt t="49131" x="4159250" y="1079500"/>
          <p14:tracePt t="49148" x="4140200" y="1104900"/>
          <p14:tracePt t="49148" x="4133850" y="1130300"/>
          <p14:tracePt t="49165" x="4127500" y="1149350"/>
          <p14:tracePt t="49182" x="4127500" y="1181100"/>
          <p14:tracePt t="49198" x="4127500" y="1212850"/>
          <p14:tracePt t="49214" x="4127500" y="1238250"/>
          <p14:tracePt t="49231" x="4127500" y="1263650"/>
          <p14:tracePt t="49248" x="4140200" y="1282700"/>
          <p14:tracePt t="49265" x="4178300" y="1314450"/>
          <p14:tracePt t="49281" x="4216400" y="1333500"/>
          <p14:tracePt t="49298" x="4286250" y="1358900"/>
          <p14:tracePt t="49315" x="4375150" y="1365250"/>
          <p14:tracePt t="49332" x="4483100" y="1365250"/>
          <p14:tracePt t="49348" x="4578350" y="1365250"/>
          <p14:tracePt t="49365" x="4641850" y="1352550"/>
          <p14:tracePt t="49381" x="4686300" y="1308100"/>
          <p14:tracePt t="49398" x="4718050" y="1282700"/>
          <p14:tracePt t="49415" x="4737100" y="1250950"/>
          <p14:tracePt t="49431" x="4756150" y="1206500"/>
          <p14:tracePt t="49448" x="4768850" y="1187450"/>
          <p14:tracePt t="49465" x="4775200" y="1181100"/>
          <p14:tracePt t="49481" x="4781550" y="1168400"/>
          <p14:tracePt t="49498" x="4781550" y="1155700"/>
          <p14:tracePt t="49515" x="4781550" y="1149350"/>
          <p14:tracePt t="49557" x="4781550" y="1143000"/>
          <p14:tracePt t="49558" x="4781550" y="1136650"/>
          <p14:tracePt t="49565" x="4781550" y="1117600"/>
          <p14:tracePt t="49582" x="4781550" y="1098550"/>
          <p14:tracePt t="49598" x="4762500" y="1073150"/>
          <p14:tracePt t="49615" x="4756150" y="1054100"/>
          <p14:tracePt t="49632" x="4749800" y="1035050"/>
          <p14:tracePt t="49648" x="4737100" y="1028700"/>
          <p14:tracePt t="49665" x="4730750" y="1022350"/>
          <p14:tracePt t="49682" x="4705350" y="1009650"/>
          <p14:tracePt t="49699" x="4686300" y="996950"/>
          <p14:tracePt t="49715" x="4648200" y="990600"/>
          <p14:tracePt t="49732" x="4610100" y="990600"/>
          <p14:tracePt t="49750" x="4591050" y="990600"/>
          <p14:tracePt t="49765" x="4584700" y="990600"/>
          <p14:tracePt t="50365" x="4591050" y="990600"/>
          <p14:tracePt t="50381" x="4597400" y="990600"/>
          <p14:tracePt t="50397" x="4603750" y="990600"/>
          <p14:tracePt t="50421" x="4610100" y="990600"/>
          <p14:tracePt t="50437" x="4616450" y="990600"/>
          <p14:tracePt t="50466" x="4622800" y="984250"/>
          <p14:tracePt t="50518" x="4629150" y="984250"/>
          <p14:tracePt t="50557" x="4635500" y="984250"/>
          <p14:tracePt t="50565" x="4641850" y="984250"/>
          <p14:tracePt t="50597" x="4654550" y="984250"/>
          <p14:tracePt t="50613" x="4660900" y="990600"/>
          <p14:tracePt t="50629" x="4660900" y="996950"/>
          <p14:tracePt t="50645" x="4667250" y="1003300"/>
          <p14:tracePt t="50709" x="4673600" y="1003300"/>
          <p14:tracePt t="50741" x="4679950" y="1016000"/>
          <p14:tracePt t="50749" x="4692650" y="1035050"/>
          <p14:tracePt t="50760" x="4705350" y="1041400"/>
          <p14:tracePt t="50761" x="4730750" y="1060450"/>
          <p14:tracePt t="50767" x="4787900" y="1092200"/>
          <p14:tracePt t="50784" x="4851400" y="1123950"/>
          <p14:tracePt t="50800" x="4953000" y="1181100"/>
          <p14:tracePt t="50817" x="5168900" y="1263650"/>
          <p14:tracePt t="50834" x="5391150" y="1346200"/>
          <p14:tracePt t="50851" x="5575300" y="1384300"/>
          <p14:tracePt t="50867" x="5695950" y="1403350"/>
          <p14:tracePt t="50884" x="5746750" y="1416050"/>
          <p14:tracePt t="50901" x="5784850" y="1422400"/>
          <p14:tracePt t="50917" x="5810250" y="1435100"/>
          <p14:tracePt t="50934" x="5873750" y="1447800"/>
          <p14:tracePt t="50951" x="5949950" y="1460500"/>
          <p14:tracePt t="50967" x="6051550" y="1473200"/>
          <p14:tracePt t="50984" x="6134100" y="1485900"/>
          <p14:tracePt t="51001" x="6216650" y="1498600"/>
          <p14:tracePt t="51017" x="6242050" y="1498600"/>
          <p14:tracePt t="51034" x="6292850" y="1511300"/>
          <p14:tracePt t="51051" x="6362700" y="1517650"/>
          <p14:tracePt t="51067" x="6419850" y="1524000"/>
          <p14:tracePt t="51084" x="6445250" y="1524000"/>
          <p14:tracePt t="51101" x="6451600" y="1524000"/>
          <p14:tracePt t="51152" x="6451600" y="1511300"/>
          <p14:tracePt t="51181" x="6451600" y="1485900"/>
          <p14:tracePt t="51189" x="6438900" y="1447800"/>
          <p14:tracePt t="51197" x="6388100" y="1384300"/>
          <p14:tracePt t="51203" x="6197600" y="1231900"/>
          <p14:tracePt t="51217" x="5899150" y="1047750"/>
          <p14:tracePt t="51234" x="5613400" y="914400"/>
          <p14:tracePt t="51252" x="5403850" y="838200"/>
          <p14:tracePt t="51268" x="5283200" y="781050"/>
          <p14:tracePt t="51285" x="5251450" y="768350"/>
          <p14:tracePt t="51301" x="5194300" y="755650"/>
          <p14:tracePt t="51318" x="5099050" y="755650"/>
          <p14:tracePt t="51335" x="4984750" y="742950"/>
          <p14:tracePt t="51351" x="4895850" y="742950"/>
          <p14:tracePt t="51368" x="4794250" y="787400"/>
          <p14:tracePt t="51384" x="4724400" y="838200"/>
          <p14:tracePt t="51401" x="4635500" y="927100"/>
          <p14:tracePt t="51418" x="4521200" y="1016000"/>
          <p14:tracePt t="51435" x="4419600" y="1117600"/>
          <p14:tracePt t="51435" x="4375150" y="1162050"/>
          <p14:tracePt t="51453" x="4337050" y="1219200"/>
          <p14:tracePt t="51468" x="4248150" y="1352550"/>
          <p14:tracePt t="51485" x="4241800" y="1454150"/>
          <p14:tracePt t="51502" x="4241800" y="1555750"/>
          <p14:tracePt t="51518" x="4241800" y="1631950"/>
          <p14:tracePt t="51535" x="4260850" y="1689100"/>
          <p14:tracePt t="51551" x="4273550" y="1733550"/>
          <p14:tracePt t="51568" x="4311650" y="1797050"/>
          <p14:tracePt t="51585" x="4356100" y="1879600"/>
          <p14:tracePt t="51602" x="4445000" y="2000250"/>
          <p14:tracePt t="51618" x="4508500" y="2120900"/>
          <p14:tracePt t="51635" x="4597400" y="2228850"/>
          <p14:tracePt t="51652" x="4737100" y="2432050"/>
          <p14:tracePt t="51670" x="4832350" y="2559050"/>
          <p14:tracePt t="51685" x="4959350" y="2667000"/>
          <p14:tracePt t="51702" x="5149850" y="2774950"/>
          <p14:tracePt t="51718" x="5365750" y="2882900"/>
          <p14:tracePt t="51735" x="5594350" y="2914650"/>
          <p14:tracePt t="51752" x="5822950" y="2946400"/>
          <p14:tracePt t="51769" x="6083300" y="2965450"/>
          <p14:tracePt t="51785" x="6305550" y="2965450"/>
          <p14:tracePt t="51802" x="6489700" y="2965450"/>
          <p14:tracePt t="51818" x="6648450" y="2933700"/>
          <p14:tracePt t="51835" x="6781800" y="2895600"/>
          <p14:tracePt t="51835" x="6832600" y="2857500"/>
          <p14:tracePt t="51868" x="6972300" y="2781300"/>
          <p14:tracePt t="51870" x="7080250" y="2679700"/>
          <p14:tracePt t="51885" x="7181850" y="2578100"/>
          <p14:tracePt t="51902" x="7270750" y="2457450"/>
          <p14:tracePt t="51919" x="7308850" y="2362200"/>
          <p14:tracePt t="51935" x="7321550" y="2286000"/>
          <p14:tracePt t="51952" x="7334250" y="2222500"/>
          <p14:tracePt t="51969" x="7334250" y="2159000"/>
          <p14:tracePt t="51985" x="7334250" y="2114550"/>
          <p14:tracePt t="52002" x="7334250" y="2095500"/>
          <p14:tracePt t="52019" x="7334250" y="2076450"/>
          <p14:tracePt t="52069" x="7321550" y="2076450"/>
          <p14:tracePt t="52070" x="7315200" y="2076450"/>
          <p14:tracePt t="52085" x="7289800" y="2076450"/>
          <p14:tracePt t="52102" x="7239000" y="2076450"/>
          <p14:tracePt t="52103" x="7156450" y="2114550"/>
          <p14:tracePt t="52119" x="7048500" y="2190750"/>
          <p14:tracePt t="52136" x="6896100" y="2298700"/>
          <p14:tracePt t="52152" x="6756400" y="2419350"/>
          <p14:tracePt t="52169" x="6661150" y="2540000"/>
          <p14:tracePt t="52186" x="6610350" y="2647950"/>
          <p14:tracePt t="52203" x="6559550" y="2794000"/>
          <p14:tracePt t="52219" x="6553200" y="2927350"/>
          <p14:tracePt t="52236" x="6534150" y="3060700"/>
          <p14:tracePt t="52253" x="6534150" y="3130550"/>
          <p14:tracePt t="52269" x="6534150" y="3187700"/>
          <p14:tracePt t="52286" x="6553200" y="3282950"/>
          <p14:tracePt t="52303" x="6591300" y="3378200"/>
          <p14:tracePt t="52319" x="6610350" y="3422650"/>
          <p14:tracePt t="52336" x="6629400" y="3460750"/>
          <p14:tracePt t="52353" x="6648450" y="3505200"/>
          <p14:tracePt t="52370" x="6667500" y="3524250"/>
          <p14:tracePt t="52386" x="6686550" y="3562350"/>
          <p14:tracePt t="52403" x="6724650" y="3594100"/>
          <p14:tracePt t="52420" x="6756400" y="3619500"/>
          <p14:tracePt t="52437" x="6781800" y="3638550"/>
          <p14:tracePt t="52454" x="6788150" y="3638550"/>
          <p14:tracePt t="52470" x="6807200" y="3638550"/>
          <p14:tracePt t="52487" x="6832600" y="3638550"/>
          <p14:tracePt t="52503" x="6870700" y="3638550"/>
          <p14:tracePt t="52520" x="6908800" y="3619500"/>
          <p14:tracePt t="52537" x="6921500" y="3606800"/>
          <p14:tracePt t="52553" x="6934200" y="3594100"/>
          <p14:tracePt t="52570" x="6934200" y="3575050"/>
          <p14:tracePt t="52587" x="6940550" y="3556000"/>
          <p14:tracePt t="52604" x="6946900" y="3549650"/>
          <p14:tracePt t="52620" x="6946900" y="3524250"/>
          <p14:tracePt t="52638" x="6927850" y="3479800"/>
          <p14:tracePt t="52653" x="6807200" y="3435350"/>
          <p14:tracePt t="52670" x="6597650" y="3371850"/>
          <p14:tracePt t="52687" x="6375400" y="3340100"/>
          <p14:tracePt t="52704" x="6261100" y="3340100"/>
          <p14:tracePt t="52720" x="6184900" y="3340100"/>
          <p14:tracePt t="52737" x="6153150" y="3365500"/>
          <p14:tracePt t="52754" x="6134100" y="3403600"/>
          <p14:tracePt t="52770" x="6127750" y="3435350"/>
          <p14:tracePt t="52787" x="6127750" y="3479800"/>
          <p14:tracePt t="52804" x="6127750" y="3536950"/>
          <p14:tracePt t="52804" x="6140450" y="3575050"/>
          <p14:tracePt t="52821" x="6165850" y="3625850"/>
          <p14:tracePt t="52837" x="6216650" y="3695700"/>
          <p14:tracePt t="52854" x="6343650" y="3727450"/>
          <p14:tracePt t="52871" x="6477000" y="3752850"/>
          <p14:tracePt t="52887" x="6661150" y="3778250"/>
          <p14:tracePt t="52904" x="6800850" y="3778250"/>
          <p14:tracePt t="52921" x="6953250" y="3759200"/>
          <p14:tracePt t="52938" x="7073900" y="3721100"/>
          <p14:tracePt t="52954" x="7175500" y="3670300"/>
          <p14:tracePt t="52971" x="7258050" y="3606800"/>
          <p14:tracePt t="52987" x="7283450" y="3562350"/>
          <p14:tracePt t="52987" x="7296150" y="3524250"/>
          <p14:tracePt t="53005" x="7296150" y="3498850"/>
          <p14:tracePt t="53021" x="7296150" y="3473450"/>
          <p14:tracePt t="53038" x="7296150" y="3448050"/>
          <p14:tracePt t="53054" x="7289800" y="3429000"/>
          <p14:tracePt t="53071" x="7277100" y="3403600"/>
          <p14:tracePt t="53087" x="7239000" y="3378200"/>
          <p14:tracePt t="53104" x="7232650" y="3371850"/>
          <p14:tracePt t="53121" x="7194550" y="3371850"/>
          <p14:tracePt t="53138" x="7124700" y="3371850"/>
          <p14:tracePt t="53154" x="7042150" y="3371850"/>
          <p14:tracePt t="53171" x="6965950" y="3397250"/>
          <p14:tracePt t="53187" x="6940550" y="3416300"/>
          <p14:tracePt t="53187" x="6908800" y="3448050"/>
          <p14:tracePt t="53205" x="6896100" y="3460750"/>
          <p14:tracePt t="53221" x="6870700" y="3498850"/>
          <p14:tracePt t="53397" x="6864350" y="3498850"/>
          <p14:tracePt t="53453" x="6858000" y="3505200"/>
          <p14:tracePt t="53459" x="6858000" y="3511550"/>
          <p14:tracePt t="53471" x="6858000" y="3536950"/>
          <p14:tracePt t="53472" x="6921500" y="3606800"/>
          <p14:tracePt t="53488" x="7067550" y="3784600"/>
          <p14:tracePt t="53505" x="7188200" y="3981450"/>
          <p14:tracePt t="53521" x="7283450" y="4203700"/>
          <p14:tracePt t="53539" x="7327900" y="4406900"/>
          <p14:tracePt t="53555" x="7346950" y="4648200"/>
          <p14:tracePt t="53555" x="7346950" y="4724400"/>
          <p14:tracePt t="53573" x="7346950" y="4813300"/>
          <p14:tracePt t="53589" x="7321550" y="4978400"/>
          <p14:tracePt t="53605" x="7353300" y="5067300"/>
          <p14:tracePt t="53622" x="7321550" y="5143500"/>
          <p14:tracePt t="53638" x="7308850" y="5219700"/>
          <p14:tracePt t="53655" x="7302500" y="5251450"/>
          <p14:tracePt t="53781" x="7308850" y="5251450"/>
          <p14:tracePt t="53798" x="7327900" y="5264150"/>
          <p14:tracePt t="53799" x="7327900" y="5276850"/>
          <p14:tracePt t="53805" x="7327900" y="5295900"/>
          <p14:tracePt t="53822" x="7327900" y="5308600"/>
          <p14:tracePt t="53838" x="7327900" y="5321300"/>
          <p14:tracePt t="53855" x="7327900" y="5327650"/>
          <p14:tracePt t="53925" x="7327900" y="5334000"/>
          <p14:tracePt t="53933" x="7327900" y="5340350"/>
          <p14:tracePt t="53949" x="7321550" y="5340350"/>
          <p14:tracePt t="53997" x="7308850" y="5340350"/>
          <p14:tracePt t="54013" x="7283450" y="5340350"/>
          <p14:tracePt t="54015" x="7270750" y="5346700"/>
          <p14:tracePt t="54025" x="7251700" y="5365750"/>
          <p14:tracePt t="54039" x="7219950" y="5403850"/>
          <p14:tracePt t="54056" x="7156450" y="5429250"/>
          <p14:tracePt t="54073" x="7061200" y="5429250"/>
          <p14:tracePt t="54089" x="6978650" y="5454650"/>
          <p14:tracePt t="54106" x="6902450" y="5480050"/>
          <p14:tracePt t="54122" x="6858000" y="5518150"/>
          <p14:tracePt t="54139" x="6781800" y="5549900"/>
          <p14:tracePt t="54156" x="6750050" y="5588000"/>
          <p14:tracePt t="54173" x="6731000" y="5613400"/>
          <p14:tracePt t="54189" x="6705600" y="5632450"/>
          <p14:tracePt t="54206" x="6680200" y="5651500"/>
          <p14:tracePt t="54222" x="6661150" y="5670550"/>
          <p14:tracePt t="54239" x="6654800" y="5683250"/>
          <p14:tracePt t="54256" x="6648450" y="5695950"/>
          <p14:tracePt t="54372" x="6654800" y="5689600"/>
          <p14:tracePt t="54380" x="6661150" y="5689600"/>
          <p14:tracePt t="54389" x="6667500" y="5683250"/>
          <p14:tracePt t="54390" x="6686550" y="5670550"/>
          <p14:tracePt t="54406" x="6724650" y="5651500"/>
          <p14:tracePt t="54424" x="6750050" y="5632450"/>
          <p14:tracePt t="54439" x="6788150" y="5600700"/>
          <p14:tracePt t="54456" x="6826250" y="5581650"/>
          <p14:tracePt t="54473" x="6864350" y="5556250"/>
          <p14:tracePt t="54491" x="6883400" y="5537200"/>
          <p14:tracePt t="54506" x="6908800" y="5505450"/>
          <p14:tracePt t="54524" x="6927850" y="5486400"/>
          <p14:tracePt t="54540" x="6940550" y="5480050"/>
          <p14:tracePt t="54557" x="6940550" y="5473700"/>
          <p14:tracePt t="54573" x="6946900" y="5467350"/>
          <p14:tracePt t="54590" x="6953250" y="5467350"/>
          <p14:tracePt t="54606" x="6959600" y="5448300"/>
          <p14:tracePt t="54654" x="6959600" y="5435600"/>
          <p14:tracePt t="54670" x="6959600" y="5429250"/>
          <p14:tracePt t="54671" x="6959600" y="5416550"/>
          <p14:tracePt t="54690" x="6959600" y="5410200"/>
          <p14:tracePt t="54691" x="6959600" y="5403850"/>
          <p14:tracePt t="54733" x="6959600" y="5397500"/>
          <p14:tracePt t="54757" x="6953250" y="5384800"/>
          <p14:tracePt t="54772" x="6946900" y="5384800"/>
          <p14:tracePt t="54782" x="6940550" y="5378450"/>
          <p14:tracePt t="54784" x="6915150" y="5372100"/>
          <p14:tracePt t="54790" x="6896100" y="5372100"/>
          <p14:tracePt t="54807" x="6845300" y="5353050"/>
          <p14:tracePt t="54824" x="6762750" y="5321300"/>
          <p14:tracePt t="54840" x="6667500" y="5289550"/>
          <p14:tracePt t="54857" x="6584950" y="5264150"/>
          <p14:tracePt t="54874" x="6477000" y="5238750"/>
          <p14:tracePt t="54890" x="6388100" y="5213350"/>
          <p14:tracePt t="54907" x="6286500" y="5181600"/>
          <p14:tracePt t="54924" x="6159500" y="5149850"/>
          <p14:tracePt t="54941" x="6089650" y="5149850"/>
          <p14:tracePt t="54957" x="5994400" y="5137150"/>
          <p14:tracePt t="54974" x="5937250" y="5130800"/>
          <p14:tracePt t="54991" x="5886450" y="5124450"/>
          <p14:tracePt t="55007" x="5835650" y="5118100"/>
          <p14:tracePt t="55024" x="5791200" y="5111750"/>
          <p14:tracePt t="55041" x="5765800" y="5111750"/>
          <p14:tracePt t="55057" x="5740400" y="5111750"/>
          <p14:tracePt t="55074" x="5708650" y="5111750"/>
          <p14:tracePt t="55091" x="5670550" y="5130800"/>
          <p14:tracePt t="55107" x="5626100" y="5162550"/>
          <p14:tracePt t="55107" x="5600700" y="5187950"/>
          <p14:tracePt t="55125" x="5594350" y="5213350"/>
          <p14:tracePt t="55141" x="5581650" y="5289550"/>
          <p14:tracePt t="55158" x="5581650" y="5334000"/>
          <p14:tracePt t="55174" x="5581650" y="5372100"/>
          <p14:tracePt t="55191" x="5613400" y="5441950"/>
          <p14:tracePt t="55207" x="5645150" y="5467350"/>
          <p14:tracePt t="55224" x="5670550" y="5505450"/>
          <p14:tracePt t="55241" x="5689600" y="5518150"/>
          <p14:tracePt t="55258" x="5734050" y="5530850"/>
          <p14:tracePt t="55274" x="5784850" y="5543550"/>
          <p14:tracePt t="55291" x="5867400" y="5562600"/>
          <p14:tracePt t="55308" x="5969000" y="5588000"/>
          <p14:tracePt t="55324" x="6115050" y="5638800"/>
          <p14:tracePt t="55324" x="6172200" y="5645150"/>
          <p14:tracePt t="55342" x="6292850" y="5664200"/>
          <p14:tracePt t="55358" x="6381750" y="5670550"/>
          <p14:tracePt t="55374" x="6457950" y="5670550"/>
          <p14:tracePt t="55391" x="6527800" y="5670550"/>
          <p14:tracePt t="55408" x="6578600" y="5670550"/>
          <p14:tracePt t="55425" x="6616700" y="5657850"/>
          <p14:tracePt t="55441" x="6642100" y="5626100"/>
          <p14:tracePt t="55458" x="6680200" y="5588000"/>
          <p14:tracePt t="55474" x="6711950" y="5537200"/>
          <p14:tracePt t="55492" x="6737350" y="5486400"/>
          <p14:tracePt t="55509" x="6756400" y="5448300"/>
          <p14:tracePt t="55525" x="6788150" y="5403850"/>
          <p14:tracePt t="55542" x="6788150" y="5384800"/>
          <p14:tracePt t="55558" x="6800850" y="5359400"/>
          <p14:tracePt t="55575" x="6800850" y="5346700"/>
          <p14:tracePt t="55591" x="6800850" y="5327650"/>
          <p14:tracePt t="55608" x="6781800" y="5295900"/>
          <p14:tracePt t="55625" x="6743700" y="5257800"/>
          <p14:tracePt t="55641" x="6654800" y="5219700"/>
          <p14:tracePt t="55658" x="6508750" y="5194300"/>
          <p14:tracePt t="55675" x="6381750" y="5175250"/>
          <p14:tracePt t="55692" x="6216650" y="5149850"/>
          <p14:tracePt t="55708" x="6019800" y="5143500"/>
          <p14:tracePt t="55725" x="5886450" y="5143500"/>
          <p14:tracePt t="55742" x="5778500" y="5213350"/>
          <p14:tracePt t="55758" x="5708650" y="5264150"/>
          <p14:tracePt t="55775" x="5664200" y="5314950"/>
          <p14:tracePt t="55792" x="5619750" y="5391150"/>
          <p14:tracePt t="55808" x="5588000" y="5461000"/>
          <p14:tracePt t="55825" x="5568950" y="5505450"/>
          <p14:tracePt t="55842" x="5556250" y="5530850"/>
          <p14:tracePt t="55858" x="5556250" y="5568950"/>
          <p14:tracePt t="55876" x="5556250" y="5600700"/>
          <p14:tracePt t="55892" x="5581650" y="5638800"/>
          <p14:tracePt t="55909" x="5619750" y="5676900"/>
          <p14:tracePt t="55925" x="5683250" y="5715000"/>
          <p14:tracePt t="55942" x="5772150" y="5727700"/>
          <p14:tracePt t="55959" x="5899150" y="5759450"/>
          <p14:tracePt t="55976" x="6057900" y="5778500"/>
          <p14:tracePt t="55992" x="6242050" y="5778500"/>
          <p14:tracePt t="56009" x="6407150" y="5778500"/>
          <p14:tracePt t="56026" x="6527800" y="5759450"/>
          <p14:tracePt t="56042" x="6629400" y="5695950"/>
          <p14:tracePt t="56059" x="6680200" y="5638800"/>
          <p14:tracePt t="56077" x="6737350" y="5543550"/>
          <p14:tracePt t="56093" x="6750050" y="5518150"/>
          <p14:tracePt t="56093" x="6750050" y="5499100"/>
          <p14:tracePt t="56110" x="6762750" y="5448300"/>
          <p14:tracePt t="56126" x="6769100" y="5410200"/>
          <p14:tracePt t="56142" x="6769100" y="5391150"/>
          <p14:tracePt t="56159" x="6769100" y="5372100"/>
          <p14:tracePt t="56176" x="6769100" y="5359400"/>
          <p14:tracePt t="56192" x="6762750" y="5334000"/>
          <p14:tracePt t="56210" x="6743700" y="5308600"/>
          <p14:tracePt t="56226" x="6718300" y="5295900"/>
          <p14:tracePt t="56242" x="6629400" y="5270500"/>
          <p14:tracePt t="56260" x="6426200" y="5219700"/>
          <p14:tracePt t="56277" x="6337300" y="5213350"/>
          <p14:tracePt t="56293" x="6108700" y="5207000"/>
          <p14:tracePt t="56310" x="6019800" y="5207000"/>
          <p14:tracePt t="56326" x="5956300" y="5245100"/>
          <p14:tracePt t="56343" x="5899150" y="5321300"/>
          <p14:tracePt t="56360" x="5886450" y="5384800"/>
          <p14:tracePt t="56376" x="5867400" y="5448300"/>
          <p14:tracePt t="56393" x="5867400" y="5511800"/>
          <p14:tracePt t="56409" x="5867400" y="5581650"/>
          <p14:tracePt t="56426" x="5867400" y="5613400"/>
          <p14:tracePt t="56443" x="5918200" y="5683250"/>
          <p14:tracePt t="56459" x="5981700" y="5740400"/>
          <p14:tracePt t="56476" x="6096000" y="5797550"/>
          <p14:tracePt t="56493" x="6324600" y="5854700"/>
          <p14:tracePt t="56510" x="6445250" y="5867400"/>
          <p14:tracePt t="56527" x="6578600" y="5880100"/>
          <p14:tracePt t="56543" x="6686550" y="5880100"/>
          <p14:tracePt t="56560" x="6788150" y="5867400"/>
          <p14:tracePt t="56577" x="6877050" y="5803900"/>
          <p14:tracePt t="56593" x="6902450" y="5746750"/>
          <p14:tracePt t="56626" x="6927850" y="5670550"/>
          <p14:tracePt t="56628" x="6927850" y="5626100"/>
          <p14:tracePt t="56643" x="6927850" y="5562600"/>
          <p14:tracePt t="56660" x="6927850" y="5480050"/>
          <p14:tracePt t="56677" x="6896100" y="5391150"/>
          <p14:tracePt t="56693" x="6845300" y="5321300"/>
          <p14:tracePt t="56711" x="6781800" y="5264150"/>
          <p14:tracePt t="56726" x="6699250" y="5207000"/>
          <p14:tracePt t="56744" x="6584950" y="5181600"/>
          <p14:tracePt t="56760" x="6432550" y="5156200"/>
          <p14:tracePt t="56777" x="6273800" y="5130800"/>
          <p14:tracePt t="56793" x="6197600" y="5130800"/>
          <p14:tracePt t="56810" x="6159500" y="5130800"/>
          <p14:tracePt t="56827" x="6127750" y="5181600"/>
          <p14:tracePt t="56844" x="6115050" y="5264150"/>
          <p14:tracePt t="56860" x="6102350" y="5391150"/>
          <p14:tracePt t="56877" x="6089650" y="5480050"/>
          <p14:tracePt t="56894" x="6089650" y="5518150"/>
          <p14:tracePt t="56911" x="6089650" y="5562600"/>
          <p14:tracePt t="56927" x="6089650" y="5581650"/>
          <p14:tracePt t="56944" x="6089650" y="5607050"/>
          <p14:tracePt t="56960" x="6134100" y="5619750"/>
          <p14:tracePt t="56977" x="6191250" y="5638800"/>
          <p14:tracePt t="56994" x="6292850" y="5638800"/>
          <p14:tracePt t="57010" x="6388100" y="5638800"/>
          <p14:tracePt t="57027" x="6483350" y="5600700"/>
          <p14:tracePt t="57044" x="6565900" y="5549900"/>
          <p14:tracePt t="57060" x="6604000" y="5499100"/>
          <p14:tracePt t="57078" x="6623050" y="5448300"/>
          <p14:tracePt t="57094" x="6635750" y="5422900"/>
          <p14:tracePt t="57111" x="6635750" y="5372100"/>
          <p14:tracePt t="57127" x="6642100" y="5327650"/>
          <p14:tracePt t="57144" x="6642100" y="5289550"/>
          <p14:tracePt t="57161" x="6642100" y="5219700"/>
          <p14:tracePt t="57178" x="6642100" y="5181600"/>
          <p14:tracePt t="57195" x="6642100" y="5130800"/>
          <p14:tracePt t="57211" x="6629400" y="5073650"/>
          <p14:tracePt t="57227" x="6591300" y="5010150"/>
          <p14:tracePt t="57245" x="6578600" y="4997450"/>
          <p14:tracePt t="57261" x="6483350" y="4959350"/>
          <p14:tracePt t="57278" x="6432550" y="4959350"/>
          <p14:tracePt t="57295" x="6375400" y="4965700"/>
          <p14:tracePt t="57311" x="6286500" y="5048250"/>
          <p14:tracePt t="57328" x="6216650" y="5111750"/>
          <p14:tracePt t="57345" x="6153150" y="5219700"/>
          <p14:tracePt t="57361" x="6089650" y="5353050"/>
          <p14:tracePt t="57378" x="6013450" y="5480050"/>
          <p14:tracePt t="57395" x="5981700" y="5562600"/>
          <p14:tracePt t="57411" x="5969000" y="5651500"/>
          <p14:tracePt t="57428" x="5969000" y="5702300"/>
          <p14:tracePt t="57445" x="5969000" y="5746750"/>
          <p14:tracePt t="57462" x="5975350" y="5759450"/>
          <p14:tracePt t="57478" x="5988050" y="5765800"/>
          <p14:tracePt t="57494" x="6032500" y="5784850"/>
          <p14:tracePt t="57512" x="6121400" y="5803900"/>
          <p14:tracePt t="57529" x="6248400" y="5816600"/>
          <p14:tracePt t="57545" x="6388100" y="5816600"/>
          <p14:tracePt t="57562" x="6483350" y="5816600"/>
          <p14:tracePt t="57578" x="6572250" y="5797550"/>
          <p14:tracePt t="57595" x="6648450" y="5746750"/>
          <p14:tracePt t="57612" x="6699250" y="5689600"/>
          <p14:tracePt t="57628" x="6724650" y="5645150"/>
          <p14:tracePt t="57628" x="6737350" y="5607050"/>
          <p14:tracePt t="57646" x="6737350" y="5562600"/>
          <p14:tracePt t="57662" x="6743700" y="5511800"/>
          <p14:tracePt t="57678" x="6743700" y="5441950"/>
          <p14:tracePt t="57695" x="6743700" y="5416550"/>
          <p14:tracePt t="57712" x="6743700" y="5372100"/>
          <p14:tracePt t="57728" x="6737350" y="5359400"/>
          <p14:tracePt t="57745" x="6718300" y="5334000"/>
          <p14:tracePt t="57762" x="6673850" y="5314950"/>
          <p14:tracePt t="57778" x="6604000" y="5289550"/>
          <p14:tracePt t="57795" x="6477000" y="5264150"/>
          <p14:tracePt t="57812" x="6375400" y="5257800"/>
          <p14:tracePt t="57828" x="6254750" y="5257800"/>
          <p14:tracePt t="57846" x="6216650" y="5264150"/>
          <p14:tracePt t="57862" x="6178550" y="5295900"/>
          <p14:tracePt t="57879" x="6140450" y="5353050"/>
          <p14:tracePt t="57895" x="6064250" y="5429250"/>
          <p14:tracePt t="57912" x="6026150" y="5486400"/>
          <p14:tracePt t="57929" x="5988050" y="5575300"/>
          <p14:tracePt t="57945" x="5975350" y="5632450"/>
          <p14:tracePt t="57962" x="5975350" y="5683250"/>
          <p14:tracePt t="57979" x="5975350" y="5715000"/>
          <p14:tracePt t="57995" x="5975350" y="5746750"/>
          <p14:tracePt t="58012" x="5975350" y="5759450"/>
          <p14:tracePt t="58029" x="6019800" y="5784850"/>
          <p14:tracePt t="58046" x="6115050" y="5803900"/>
          <p14:tracePt t="58062" x="6248400" y="5810250"/>
          <p14:tracePt t="58079" x="6369050" y="5810250"/>
          <p14:tracePt t="58095" x="6483350" y="5797550"/>
          <p14:tracePt t="58112" x="6534150" y="5778500"/>
          <p14:tracePt t="58130" x="6591300" y="5708650"/>
          <p14:tracePt t="58146" x="6635750" y="5645150"/>
          <p14:tracePt t="58164" x="6661150" y="5549900"/>
          <p14:tracePt t="58180" x="6667500" y="5492750"/>
          <p14:tracePt t="58198" x="6667500" y="5416550"/>
          <p14:tracePt t="58198" x="6667500" y="5397500"/>
          <p14:tracePt t="58214" x="6667500" y="5353050"/>
          <p14:tracePt t="58231" x="6667500" y="5314950"/>
          <p14:tracePt t="58247" x="6667500" y="5295900"/>
          <p14:tracePt t="58263" x="6667500" y="5289550"/>
          <p14:tracePt t="58280" x="6667500" y="5283200"/>
          <p14:tracePt t="58297" x="6654800" y="5264150"/>
          <p14:tracePt t="58313" x="6629400" y="5251450"/>
          <p14:tracePt t="58330" x="6584950" y="5238750"/>
          <p14:tracePt t="58347" x="6515100" y="5226050"/>
          <p14:tracePt t="58364" x="6438900" y="5213350"/>
          <p14:tracePt t="58380" x="6369050" y="5200650"/>
          <p14:tracePt t="58397" x="6292850" y="5200650"/>
          <p14:tracePt t="58415" x="6248400" y="5219700"/>
          <p14:tracePt t="58432" x="6223000" y="5264150"/>
          <p14:tracePt t="58447" x="6197600" y="5327650"/>
          <p14:tracePt t="58464" x="6159500" y="5410200"/>
          <p14:tracePt t="58480" x="6153150" y="5448300"/>
          <p14:tracePt t="58497" x="6140450" y="5524500"/>
          <p14:tracePt t="58514" x="6140450" y="5568950"/>
          <p14:tracePt t="58531" x="6140450" y="5600700"/>
          <p14:tracePt t="58547" x="6140450" y="5626100"/>
          <p14:tracePt t="58565" x="6140450" y="5638800"/>
          <p14:tracePt t="58581" x="6140450" y="5651500"/>
          <p14:tracePt t="58598" x="6140450" y="5657850"/>
          <p14:tracePt t="58598" x="6153150" y="5670550"/>
          <p14:tracePt t="58614" x="6172200" y="5676900"/>
          <p14:tracePt t="58631" x="6210300" y="5702300"/>
          <p14:tracePt t="58647" x="6280150" y="5721350"/>
          <p14:tracePt t="58664" x="6413500" y="5734050"/>
          <p14:tracePt t="58681" x="6553200" y="5734050"/>
          <p14:tracePt t="58698" x="6661150" y="5727700"/>
          <p14:tracePt t="58714" x="6718300" y="5695950"/>
          <p14:tracePt t="58731" x="6775450" y="5645150"/>
          <p14:tracePt t="58748" x="6807200" y="5588000"/>
          <p14:tracePt t="58765" x="6813550" y="5511800"/>
          <p14:tracePt t="58781" x="6819900" y="5461000"/>
          <p14:tracePt t="58799" x="6819900" y="5384800"/>
          <p14:tracePt t="58815" x="6819900" y="5334000"/>
          <p14:tracePt t="58831" x="6819900" y="5289550"/>
          <p14:tracePt t="58848" x="6819900" y="5251450"/>
          <p14:tracePt t="58865" x="6807200" y="5213350"/>
          <p14:tracePt t="58881" x="6800850" y="5181600"/>
          <p14:tracePt t="58899" x="6775450" y="5149850"/>
          <p14:tracePt t="58914" x="6724650" y="5111750"/>
          <p14:tracePt t="58931" x="6686550" y="5092700"/>
          <p14:tracePt t="58948" x="6591300" y="5067300"/>
          <p14:tracePt t="58965" x="6502400" y="5067300"/>
          <p14:tracePt t="58981" x="6337300" y="5067300"/>
          <p14:tracePt t="58998" x="6242050" y="5105400"/>
          <p14:tracePt t="59015" x="6140450" y="5162550"/>
          <p14:tracePt t="59032" x="6057900" y="5232400"/>
          <p14:tracePt t="59048" x="6019800" y="5308600"/>
          <p14:tracePt t="59065" x="5981700" y="5372100"/>
          <p14:tracePt t="59082" x="5956300" y="5429250"/>
          <p14:tracePt t="59098" x="5924550" y="5480050"/>
          <p14:tracePt t="59115" x="5899150" y="5537200"/>
          <p14:tracePt t="59132" x="5892800" y="5581650"/>
          <p14:tracePt t="59148" x="5886450" y="5645150"/>
          <p14:tracePt t="59165" x="5886450" y="5657850"/>
          <p14:tracePt t="59182" x="5886450" y="5689600"/>
          <p14:tracePt t="59200" x="5905500" y="5702300"/>
          <p14:tracePt t="59215" x="5943600" y="5740400"/>
          <p14:tracePt t="59232" x="6000750" y="5759450"/>
          <p14:tracePt t="59248" x="6102350" y="5759450"/>
          <p14:tracePt t="59265" x="6223000" y="5759450"/>
          <p14:tracePt t="59282" x="6350000" y="5759450"/>
          <p14:tracePt t="59299" x="6457950" y="5734050"/>
          <p14:tracePt t="59315" x="6534150" y="5689600"/>
          <p14:tracePt t="59332" x="6610350" y="5613400"/>
          <p14:tracePt t="59349" x="6661150" y="5549900"/>
          <p14:tracePt t="59366" x="6686550" y="5473700"/>
          <p14:tracePt t="59383" x="6699250" y="5435600"/>
          <p14:tracePt t="59399" x="6705600" y="5397500"/>
          <p14:tracePt t="59415" x="6705600" y="5359400"/>
          <p14:tracePt t="59432" x="6705600" y="5321300"/>
          <p14:tracePt t="59449" x="6705600" y="5295900"/>
          <p14:tracePt t="59466" x="6705600" y="5257800"/>
          <p14:tracePt t="59482" x="6699250" y="5251450"/>
          <p14:tracePt t="59499" x="6686550" y="5232400"/>
          <p14:tracePt t="59515" x="6673850" y="5219700"/>
          <p14:tracePt t="59532" x="6623050" y="5187950"/>
          <p14:tracePt t="59549" x="6565900" y="5168900"/>
          <p14:tracePt t="59549" x="6534150" y="5168900"/>
          <p14:tracePt t="59567" x="6470650" y="5162550"/>
          <p14:tracePt t="59583" x="6407150" y="5162550"/>
          <p14:tracePt t="59599" x="6350000" y="5162550"/>
          <p14:tracePt t="59615" x="6254750" y="5207000"/>
          <p14:tracePt t="59633" x="6165850" y="5270500"/>
          <p14:tracePt t="59649" x="6108700" y="5334000"/>
          <p14:tracePt t="59666" x="6064250" y="5391150"/>
          <p14:tracePt t="59683" x="6019800" y="5467350"/>
          <p14:tracePt t="59699" x="5981700" y="5530850"/>
          <p14:tracePt t="59716" x="5962650" y="5575300"/>
          <p14:tracePt t="59733" x="5949950" y="5619750"/>
          <p14:tracePt t="59749" x="5949950" y="5689600"/>
          <p14:tracePt t="59767" x="5949950" y="5702300"/>
          <p14:tracePt t="59783" x="5949950" y="5721350"/>
          <p14:tracePt t="59800" x="6000750" y="5727700"/>
          <p14:tracePt t="59816" x="6070600" y="5740400"/>
          <p14:tracePt t="59833" x="6140450" y="5753100"/>
          <p14:tracePt t="59849" x="6235700" y="5753100"/>
          <p14:tracePt t="59866" x="6337300" y="5753100"/>
          <p14:tracePt t="59883" x="6438900" y="5753100"/>
          <p14:tracePt t="59900" x="6521450" y="5753100"/>
          <p14:tracePt t="59916" x="6591300" y="5721350"/>
          <p14:tracePt t="59933" x="6616700" y="5689600"/>
          <p14:tracePt t="59950" x="6680200" y="5619750"/>
          <p14:tracePt t="59967" x="6699250" y="5575300"/>
          <p14:tracePt t="59983" x="6705600" y="5530850"/>
          <p14:tracePt t="60000" x="6711950" y="5486400"/>
          <p14:tracePt t="60016" x="6711950" y="5441950"/>
          <p14:tracePt t="60033" x="6711950" y="5410200"/>
          <p14:tracePt t="60050" x="6711950" y="5378450"/>
          <p14:tracePt t="60067" x="6711950" y="5346700"/>
          <p14:tracePt t="60083" x="6692900" y="5314950"/>
          <p14:tracePt t="60100" x="6673850" y="5302250"/>
          <p14:tracePt t="60116" x="6648450" y="5270500"/>
          <p14:tracePt t="60133" x="6584950" y="5207000"/>
          <p14:tracePt t="60150" x="6527800" y="5162550"/>
          <p14:tracePt t="60167" x="6477000" y="5137150"/>
          <p14:tracePt t="60183" x="6407150" y="5118100"/>
          <p14:tracePt t="60200" x="6350000" y="5118100"/>
          <p14:tracePt t="60217" x="6292850" y="5118100"/>
          <p14:tracePt t="60234" x="6242050" y="5130800"/>
          <p14:tracePt t="60250" x="6178550" y="5168900"/>
          <p14:tracePt t="60267" x="6121400" y="5219700"/>
          <p14:tracePt t="60283" x="6070600" y="5295900"/>
          <p14:tracePt t="60301" x="6051550" y="5359400"/>
          <p14:tracePt t="60317" x="6026150" y="5441950"/>
          <p14:tracePt t="60334" x="6000750" y="5486400"/>
          <p14:tracePt t="60351" x="6000750" y="5518150"/>
          <p14:tracePt t="60367" x="5988050" y="5556250"/>
          <p14:tracePt t="60384" x="5988050" y="5568950"/>
          <p14:tracePt t="60400" x="5988050" y="5600700"/>
          <p14:tracePt t="60417" x="5988050" y="5626100"/>
          <p14:tracePt t="60434" x="6007100" y="5651500"/>
          <p14:tracePt t="60451" x="6045200" y="5664200"/>
          <p14:tracePt t="60467" x="6076950" y="5683250"/>
          <p14:tracePt t="60484" x="6127750" y="5695950"/>
          <p14:tracePt t="60501" x="6165850" y="5695950"/>
          <p14:tracePt t="60517" x="6261100" y="5702300"/>
          <p14:tracePt t="60534" x="6356350" y="5702300"/>
          <p14:tracePt t="60551" x="6470650" y="5689600"/>
          <p14:tracePt t="60567" x="6546850" y="5664200"/>
          <p14:tracePt t="60585" x="6591300" y="5632450"/>
          <p14:tracePt t="60601" x="6635750" y="5600700"/>
          <p14:tracePt t="60619" x="6661150" y="5568950"/>
          <p14:tracePt t="60634" x="6699250" y="5505450"/>
          <p14:tracePt t="60651" x="6718300" y="5467350"/>
          <p14:tracePt t="60667" x="6731000" y="5416550"/>
          <p14:tracePt t="60684" x="6737350" y="5403850"/>
          <p14:tracePt t="60701" x="6743700" y="5372100"/>
          <p14:tracePt t="60701" x="6743700" y="5359400"/>
          <p14:tracePt t="60719" x="6743700" y="5340350"/>
          <p14:tracePt t="60735" x="6743700" y="5327650"/>
          <p14:tracePt t="60751" x="6743700" y="5321300"/>
          <p14:tracePt t="60798" x="6743700" y="5314950"/>
          <p14:tracePt t="60817" x="6743700" y="5308600"/>
          <p14:tracePt t="60830" x="6737350" y="5302250"/>
          <p14:tracePt t="60838" x="6731000" y="5289550"/>
          <p14:tracePt t="60851" x="6718300" y="5289550"/>
          <p14:tracePt t="60852" x="6673850" y="5264150"/>
          <p14:tracePt t="60868" x="6604000" y="5251450"/>
          <p14:tracePt t="60884" x="6515100" y="5238750"/>
          <p14:tracePt t="60901" x="6407150" y="5226050"/>
          <p14:tracePt t="60918" x="6318250" y="5226050"/>
          <p14:tracePt t="60935" x="6292850" y="5226050"/>
          <p14:tracePt t="60951" x="6273800" y="5238750"/>
          <p14:tracePt t="60968" x="6248400" y="5283200"/>
          <p14:tracePt t="60984" x="6203950" y="5327650"/>
          <p14:tracePt t="61001" x="6184900" y="5391150"/>
          <p14:tracePt t="61018" x="6165850" y="5410200"/>
          <p14:tracePt t="61035" x="6146800" y="5448300"/>
          <p14:tracePt t="61052" x="6134100" y="5467350"/>
          <p14:tracePt t="61068" x="6121400" y="5499100"/>
          <p14:tracePt t="61086" x="6121400" y="5505450"/>
          <p14:tracePt t="61102" x="6115050" y="5511800"/>
          <p14:tracePt t="61135" x="6115050" y="5518150"/>
          <p14:tracePt t="61302" x="6115050" y="5524500"/>
          <p14:tracePt t="61391" x="6121400" y="5524500"/>
          <p14:tracePt t="61399" x="6127750" y="5524500"/>
          <p14:tracePt t="61410" x="6140450" y="5524500"/>
          <p14:tracePt t="61410" x="0" y="0"/>
        </p14:tracePtLst>
        <p14:tracePtLst>
          <p14:tracePt t="68788" x="5854700" y="5524500"/>
          <p14:tracePt t="69039" x="5873750" y="5518150"/>
          <p14:tracePt t="69057" x="5899150" y="5499100"/>
          <p14:tracePt t="69063" x="5918200" y="5486400"/>
          <p14:tracePt t="69074" x="5930900" y="5480050"/>
          <p14:tracePt t="69083" x="5956300" y="5473700"/>
          <p14:tracePt t="69102" x="5988050" y="5467350"/>
          <p14:tracePt t="69119" x="6032500" y="5467350"/>
          <p14:tracePt t="69135" x="6070600" y="5467350"/>
          <p14:tracePt t="69151" x="6108700" y="5467350"/>
          <p14:tracePt t="69167" x="6134100" y="5467350"/>
          <p14:tracePt t="69182" x="6184900" y="5467350"/>
          <p14:tracePt t="69182" x="6216650" y="5467350"/>
          <p14:tracePt t="69199" x="6235700" y="5467350"/>
          <p14:tracePt t="69215" x="6273800" y="5467350"/>
          <p14:tracePt t="69233" x="6292850" y="5467350"/>
          <p14:tracePt t="69248" x="6305550" y="5467350"/>
          <p14:tracePt t="69266" x="6311900" y="5467350"/>
          <p14:tracePt t="69281" x="6324600" y="5467350"/>
          <p14:tracePt t="69298" x="6356350" y="5467350"/>
          <p14:tracePt t="69315" x="6388100" y="5467350"/>
          <p14:tracePt t="69332" x="6419850" y="5473700"/>
          <p14:tracePt t="69348" x="6445250" y="5473700"/>
          <p14:tracePt t="69366" x="6464300" y="5473700"/>
          <p14:tracePt t="69382" x="6527800" y="5480050"/>
          <p14:tracePt t="69399" x="6553200" y="5480050"/>
          <p14:tracePt t="69415" x="6673850" y="5486400"/>
          <p14:tracePt t="69432" x="6724650" y="5499100"/>
          <p14:tracePt t="69448" x="6788150" y="5499100"/>
          <p14:tracePt t="69465" x="6826250" y="5499100"/>
          <p14:tracePt t="69482" x="6838950" y="5499100"/>
          <p14:tracePt t="69499" x="6845300" y="5499100"/>
          <p14:tracePt t="69567" x="6851650" y="5499100"/>
          <p14:tracePt t="69590" x="6851650" y="5492750"/>
          <p14:tracePt t="69600" x="6851650" y="5486400"/>
          <p14:tracePt t="69601" x="6851650" y="5480050"/>
          <p14:tracePt t="69615" x="6851650" y="5473700"/>
          <p14:tracePt t="69616" x="6851650" y="5461000"/>
          <p14:tracePt t="69632" x="6845300" y="5448300"/>
          <p14:tracePt t="69649" x="6819900" y="5429250"/>
          <p14:tracePt t="69666" x="6769100" y="5397500"/>
          <p14:tracePt t="69682" x="6731000" y="5378450"/>
          <p14:tracePt t="69699" x="6686550" y="5353050"/>
          <p14:tracePt t="69716" x="6591300" y="5308600"/>
          <p14:tracePt t="69733" x="6464300" y="5264150"/>
          <p14:tracePt t="69749" x="6343650" y="5251450"/>
          <p14:tracePt t="69766" x="6223000" y="5238750"/>
          <p14:tracePt t="69782" x="6076950" y="5238750"/>
          <p14:tracePt t="69800" x="6013450" y="5238750"/>
          <p14:tracePt t="69816" x="5962650" y="5251450"/>
          <p14:tracePt t="69833" x="5905500" y="5302250"/>
          <p14:tracePt t="69849" x="5848350" y="5378450"/>
          <p14:tracePt t="69866" x="5778500" y="5448300"/>
          <p14:tracePt t="69882" x="5746750" y="5505450"/>
          <p14:tracePt t="69899" x="5715000" y="5549900"/>
          <p14:tracePt t="69916" x="5695950" y="5600700"/>
          <p14:tracePt t="69933" x="5689600" y="5632450"/>
          <p14:tracePt t="69949" x="5689600" y="5645150"/>
          <p14:tracePt t="69966" x="5689600" y="5676900"/>
          <p14:tracePt t="69983" x="5702300" y="5695950"/>
          <p14:tracePt t="70000" x="5759450" y="5727700"/>
          <p14:tracePt t="70016" x="5854700" y="5740400"/>
          <p14:tracePt t="70033" x="5975350" y="5746750"/>
          <p14:tracePt t="70049" x="6134100" y="5746750"/>
          <p14:tracePt t="70066" x="6311900" y="5746750"/>
          <p14:tracePt t="70083" x="6457950" y="5746750"/>
          <p14:tracePt t="70100" x="6572250" y="5746750"/>
          <p14:tracePt t="70116" x="6680200" y="5746750"/>
          <p14:tracePt t="70133" x="6743700" y="5734050"/>
          <p14:tracePt t="70149" x="6813550" y="5664200"/>
          <p14:tracePt t="70166" x="6851650" y="5626100"/>
          <p14:tracePt t="70183" x="6870700" y="5600700"/>
          <p14:tracePt t="70201" x="6883400" y="5549900"/>
          <p14:tracePt t="70216" x="6889750" y="5511800"/>
          <p14:tracePt t="70233" x="6896100" y="5454650"/>
          <p14:tracePt t="70250" x="6896100" y="5397500"/>
          <p14:tracePt t="70267" x="6896100" y="5346700"/>
          <p14:tracePt t="70283" x="6883400" y="5314950"/>
          <p14:tracePt t="70300" x="6851650" y="5270500"/>
          <p14:tracePt t="70316" x="6819900" y="5245100"/>
          <p14:tracePt t="70333" x="6769100" y="5200650"/>
          <p14:tracePt t="70351" x="6680200" y="5168900"/>
          <p14:tracePt t="70367" x="6546850" y="5143500"/>
          <p14:tracePt t="70384" x="6356350" y="5118100"/>
          <p14:tracePt t="70400" x="6178550" y="5118100"/>
          <p14:tracePt t="70417" x="6045200" y="5118100"/>
          <p14:tracePt t="70434" x="5930900" y="5149850"/>
          <p14:tracePt t="70450" x="5848350" y="5181600"/>
          <p14:tracePt t="70467" x="5791200" y="5226050"/>
          <p14:tracePt t="70483" x="5778500" y="5283200"/>
          <p14:tracePt t="70500" x="5746750" y="5340350"/>
          <p14:tracePt t="70517" x="5746750" y="5378450"/>
          <p14:tracePt t="70534" x="5746750" y="5410200"/>
          <p14:tracePt t="70551" x="5753100" y="5422900"/>
          <p14:tracePt t="70567" x="5810250" y="5480050"/>
          <p14:tracePt t="70585" x="5867400" y="5505450"/>
          <p14:tracePt t="70600" x="5949950" y="5543550"/>
          <p14:tracePt t="70617" x="6038850" y="5562600"/>
          <p14:tracePt t="70634" x="6172200" y="5575300"/>
          <p14:tracePt t="70650" x="6337300" y="5588000"/>
          <p14:tracePt t="70667" x="6489700" y="5588000"/>
          <p14:tracePt t="70684" x="6591300" y="5575300"/>
          <p14:tracePt t="70700" x="6642100" y="5556250"/>
          <p14:tracePt t="70718" x="6692900" y="5511800"/>
          <p14:tracePt t="70718" x="6699250" y="5505450"/>
          <p14:tracePt t="70734" x="6705600" y="5467350"/>
          <p14:tracePt t="70751" x="6731000" y="5384800"/>
          <p14:tracePt t="70768" x="6750050" y="5340350"/>
          <p14:tracePt t="70784" x="6750050" y="5308600"/>
          <p14:tracePt t="70801" x="6756400" y="5289550"/>
          <p14:tracePt t="70817" x="6756400" y="5283200"/>
          <p14:tracePt t="70834" x="6756400" y="5251450"/>
          <p14:tracePt t="70851" x="6756400" y="5238750"/>
          <p14:tracePt t="70867" x="6756400" y="5213350"/>
          <p14:tracePt t="70884" x="6756400" y="5207000"/>
          <p14:tracePt t="70901" x="6731000" y="5181600"/>
          <p14:tracePt t="70917" x="6667500" y="5156200"/>
          <p14:tracePt t="70934" x="6508750" y="5130800"/>
          <p14:tracePt t="70951" x="6337300" y="5118100"/>
          <p14:tracePt t="70968" x="6045200" y="5118100"/>
          <p14:tracePt t="70984" x="5842000" y="5118100"/>
          <p14:tracePt t="71001" x="5676900" y="5168900"/>
          <p14:tracePt t="71018" x="5581650" y="5226050"/>
          <p14:tracePt t="71035" x="5530850" y="5314950"/>
          <p14:tracePt t="71051" x="5524500" y="5384800"/>
          <p14:tracePt t="71068" x="5524500" y="5454650"/>
          <p14:tracePt t="71085" x="5524500" y="5518150"/>
          <p14:tracePt t="71101" x="5556250" y="5594350"/>
          <p14:tracePt t="71118" x="5619750" y="5689600"/>
          <p14:tracePt t="71135" x="5676900" y="5740400"/>
          <p14:tracePt t="71151" x="5753100" y="5778500"/>
          <p14:tracePt t="71168" x="5848350" y="5797550"/>
          <p14:tracePt t="71185" x="5975350" y="5810250"/>
          <p14:tracePt t="71202" x="6127750" y="5810250"/>
          <p14:tracePt t="71218" x="6273800" y="5791200"/>
          <p14:tracePt t="71235" x="6400800" y="5740400"/>
          <p14:tracePt t="71252" x="6470650" y="5715000"/>
          <p14:tracePt t="71268" x="6527800" y="5664200"/>
          <p14:tracePt t="71286" x="6572250" y="5607050"/>
          <p14:tracePt t="71302" x="6623050" y="5505450"/>
          <p14:tracePt t="71319" x="6642100" y="5435600"/>
          <p14:tracePt t="71335" x="6661150" y="5372100"/>
          <p14:tracePt t="71352" x="6692900" y="5302250"/>
          <p14:tracePt t="71368" x="6692900" y="5257800"/>
          <p14:tracePt t="71385" x="6692900" y="5226050"/>
          <p14:tracePt t="71402" x="6686550" y="5194300"/>
          <p14:tracePt t="71439" x="6686550" y="5187950"/>
          <p14:tracePt t="71456" x="6673850" y="5175250"/>
          <p14:tracePt t="71457" x="6667500" y="5168900"/>
          <p14:tracePt t="71468" x="6635750" y="5162550"/>
          <p14:tracePt t="71485" x="6553200" y="5143500"/>
          <p14:tracePt t="71502" x="6426200" y="5137150"/>
          <p14:tracePt t="71519" x="6261100" y="5137150"/>
          <p14:tracePt t="71536" x="6127750" y="5175250"/>
          <p14:tracePt t="71552" x="6013450" y="5251450"/>
          <p14:tracePt t="71569" x="5899150" y="5334000"/>
          <p14:tracePt t="71585" x="5797550" y="5435600"/>
          <p14:tracePt t="71602" x="5772150" y="5505450"/>
          <p14:tracePt t="71619" x="5759450" y="5568950"/>
          <p14:tracePt t="71635" x="5759450" y="5664200"/>
          <p14:tracePt t="71652" x="5759450" y="5715000"/>
          <p14:tracePt t="71669" x="5765800" y="5759450"/>
          <p14:tracePt t="71686" x="5778500" y="5778500"/>
          <p14:tracePt t="71702" x="5816600" y="5797550"/>
          <p14:tracePt t="71719" x="5930900" y="5803900"/>
          <p14:tracePt t="71736" x="6038850" y="5803900"/>
          <p14:tracePt t="71752" x="6178550" y="5803900"/>
          <p14:tracePt t="71769" x="6311900" y="5791200"/>
          <p14:tracePt t="71786" x="6438900" y="5740400"/>
          <p14:tracePt t="71802" x="6527800" y="5676900"/>
          <p14:tracePt t="71819" x="6572250" y="5638800"/>
          <p14:tracePt t="71836" x="6604000" y="5575300"/>
          <p14:tracePt t="71852" x="6623050" y="5524500"/>
          <p14:tracePt t="71869" x="6629400" y="5473700"/>
          <p14:tracePt t="71886" x="6629400" y="5435600"/>
          <p14:tracePt t="71902" x="6629400" y="5410200"/>
          <p14:tracePt t="71920" x="6629400" y="5397500"/>
          <p14:tracePt t="71936" x="6629400" y="5384800"/>
          <p14:tracePt t="71953" x="6623050" y="5372100"/>
          <p14:tracePt t="71969" x="6584950" y="5359400"/>
          <p14:tracePt t="71986" x="6527800" y="5353050"/>
          <p14:tracePt t="72003" x="6407150" y="5327650"/>
          <p14:tracePt t="72020" x="6261100" y="5327650"/>
          <p14:tracePt t="72036" x="6115050" y="5327650"/>
          <p14:tracePt t="72053" x="6026150" y="5327650"/>
          <p14:tracePt t="72069" x="5911850" y="5365750"/>
          <p14:tracePt t="72087" x="5905500" y="5372100"/>
          <p14:tracePt t="72103" x="5892800" y="5391150"/>
          <p14:tracePt t="72119" x="5886450" y="5391150"/>
          <p14:tracePt t="72272" x="5892800" y="5391150"/>
          <p14:tracePt t="72288" x="5899150" y="5391150"/>
          <p14:tracePt t="72320" x="5911850" y="5391150"/>
          <p14:tracePt t="72600" x="5918200" y="5391150"/>
          <p14:tracePt t="72600" x="5905500" y="5391150"/>
          <p14:tracePt t="72623" x="5899150" y="5384800"/>
          <p14:tracePt t="72631" x="5886450" y="5378450"/>
          <p14:tracePt t="72646" x="5848350" y="5372100"/>
          <p14:tracePt t="72656" x="5784850" y="5365750"/>
          <p14:tracePt t="72657" x="5727700" y="5346700"/>
          <p14:tracePt t="72670" x="5486400" y="5346700"/>
          <p14:tracePt t="72687" x="5359400" y="5346700"/>
          <p14:tracePt t="72704" x="5302250" y="5346700"/>
          <p14:tracePt t="72721" x="5251450" y="5334000"/>
          <p14:tracePt t="72737" x="5219700" y="5327650"/>
          <p14:tracePt t="72754" x="5181600" y="5327650"/>
          <p14:tracePt t="72770" x="5130800" y="5327650"/>
          <p14:tracePt t="72787" x="5086350" y="5327650"/>
          <p14:tracePt t="72804" x="5022850" y="5327650"/>
          <p14:tracePt t="72821" x="4914900" y="5327650"/>
          <p14:tracePt t="72837" x="4794250" y="5314950"/>
          <p14:tracePt t="72854" x="4610100" y="5283200"/>
          <p14:tracePt t="72871" x="4552950" y="5264150"/>
          <p14:tracePt t="72887" x="4533900" y="5264150"/>
          <p14:tracePt t="72904" x="4527550" y="5264150"/>
          <p14:tracePt t="72959" x="4527550" y="5257800"/>
          <p14:tracePt t="72990" x="4514850" y="5245100"/>
          <p14:tracePt t="73015" x="4514850" y="5232400"/>
          <p14:tracePt t="73022" x="4502150" y="5213350"/>
          <p14:tracePt t="73038" x="4495800" y="5200650"/>
          <p14:tracePt t="73039" x="4483100" y="5143500"/>
          <p14:tracePt t="73054" x="4483100" y="5099050"/>
          <p14:tracePt t="73054" x="4483100" y="5080000"/>
          <p14:tracePt t="73072" x="4483100" y="5041900"/>
          <p14:tracePt t="73088" x="4483100" y="5010150"/>
          <p14:tracePt t="73105" x="4483100" y="4959350"/>
          <p14:tracePt t="73121" x="4483100" y="4921250"/>
          <p14:tracePt t="73138" x="4483100" y="4883150"/>
          <p14:tracePt t="73155" x="4483100" y="4857750"/>
          <p14:tracePt t="73171" x="4483100" y="4838700"/>
          <p14:tracePt t="73188" x="4483100" y="4819650"/>
          <p14:tracePt t="73619" x="0" y="0"/>
        </p14:tracePtLst>
        <p14:tracePtLst>
          <p14:tracePt t="77554" x="4451350" y="4813300"/>
          <p14:tracePt t="77576" x="4445000" y="4813300"/>
          <p14:tracePt t="77616" x="4438650" y="4813300"/>
          <p14:tracePt t="77624" x="4432300" y="4813300"/>
          <p14:tracePt t="77640" x="4419600" y="4813300"/>
          <p14:tracePt t="77648" x="4413250" y="4813300"/>
          <p14:tracePt t="77657" x="4406900" y="4813300"/>
          <p14:tracePt t="77665" x="4387850" y="4813300"/>
          <p14:tracePt t="77688" x="4356100" y="4806950"/>
          <p14:tracePt t="77696" x="4337050" y="4800600"/>
          <p14:tracePt t="77696" x="4311650" y="4794250"/>
          <p14:tracePt t="77720" x="4229100" y="4762500"/>
          <p14:tracePt t="77730" x="4127500" y="4730750"/>
          <p14:tracePt t="77753" x="4006850" y="4673600"/>
          <p14:tracePt t="77763" x="3905250" y="4641850"/>
          <p14:tracePt t="77796" x="3816350" y="4584700"/>
          <p14:tracePt t="77800" x="3746500" y="4559300"/>
          <p14:tracePt t="77814" x="3714750" y="4546600"/>
          <p14:tracePt t="77833" x="3695700" y="4540250"/>
          <p14:tracePt t="77847" x="3683000" y="4540250"/>
          <p14:tracePt t="77864" x="3657600" y="4540250"/>
          <p14:tracePt t="77880" x="3556000" y="4527550"/>
          <p14:tracePt t="77897" x="3473450" y="4502150"/>
          <p14:tracePt t="77914" x="3390900" y="4495800"/>
          <p14:tracePt t="77930" x="3340100" y="4495800"/>
          <p14:tracePt t="77947" x="3282950" y="4495800"/>
          <p14:tracePt t="77963" x="3251200" y="4489450"/>
          <p14:tracePt t="77980" x="3219450" y="4483100"/>
          <p14:tracePt t="77997" x="3200400" y="4483100"/>
          <p14:tracePt t="78013" x="3175000" y="4476750"/>
          <p14:tracePt t="78030" x="3143250" y="4476750"/>
          <p14:tracePt t="78047" x="3105150" y="4476750"/>
          <p14:tracePt t="78064" x="3022600" y="4470400"/>
          <p14:tracePt t="78080" x="2940050" y="4457700"/>
          <p14:tracePt t="78097" x="2819400" y="4457700"/>
          <p14:tracePt t="78114" x="2692400" y="4438650"/>
          <p14:tracePt t="78131" x="2533650" y="4425950"/>
          <p14:tracePt t="78147" x="2406650" y="4413250"/>
          <p14:tracePt t="78164" x="2286000" y="4406900"/>
          <p14:tracePt t="78180" x="2101850" y="4406900"/>
          <p14:tracePt t="78197" x="1905000" y="4406900"/>
          <p14:tracePt t="78214" x="1733550" y="4406900"/>
          <p14:tracePt t="78231" x="1631950" y="4406900"/>
          <p14:tracePt t="78247" x="1466850" y="4406900"/>
          <p14:tracePt t="78280" x="1390650" y="4406900"/>
          <p14:tracePt t="78282" x="1320800" y="4413250"/>
          <p14:tracePt t="78297" x="1263650" y="4413250"/>
          <p14:tracePt t="78314" x="1193800" y="4419600"/>
          <p14:tracePt t="78331" x="1136650" y="4438650"/>
          <p14:tracePt t="78348" x="1066800" y="4445000"/>
          <p14:tracePt t="78364" x="1009650" y="4451350"/>
          <p14:tracePt t="78382" x="946150" y="4464050"/>
          <p14:tracePt t="78398" x="850900" y="4502150"/>
          <p14:tracePt t="78414" x="768350" y="4527550"/>
          <p14:tracePt t="78431" x="673100" y="4552950"/>
          <p14:tracePt t="78449" x="622300" y="4565650"/>
          <p14:tracePt t="78465" x="571500" y="4578350"/>
          <p14:tracePt t="78498" x="539750" y="4591050"/>
          <p14:tracePt t="78514" x="527050" y="4616450"/>
          <p14:tracePt t="78515" x="514350" y="4616450"/>
          <p14:tracePt t="78531" x="514350" y="4622800"/>
          <p14:tracePt t="78548" x="514350" y="4635500"/>
          <p14:tracePt t="78564" x="514350" y="4648200"/>
          <p14:tracePt t="78581" x="514350" y="4667250"/>
          <p14:tracePt t="78598" x="514350" y="4711700"/>
          <p14:tracePt t="78615" x="514350" y="4730750"/>
          <p14:tracePt t="78631" x="539750" y="4806950"/>
          <p14:tracePt t="78648" x="552450" y="4826000"/>
          <p14:tracePt t="78665" x="615950" y="4889500"/>
          <p14:tracePt t="78682" x="647700" y="4927600"/>
          <p14:tracePt t="78698" x="666750" y="4965700"/>
          <p14:tracePt t="78715" x="698500" y="4991100"/>
          <p14:tracePt t="78731" x="730250" y="5029200"/>
          <p14:tracePt t="78748" x="774700" y="5067300"/>
          <p14:tracePt t="78765" x="844550" y="5111750"/>
          <p14:tracePt t="78782" x="927100" y="5168900"/>
          <p14:tracePt t="78798" x="1035050" y="5226050"/>
          <p14:tracePt t="78815" x="1143000" y="5276850"/>
          <p14:tracePt t="78815" x="1200150" y="5295900"/>
          <p14:tracePt t="78833" x="1238250" y="5302250"/>
          <p14:tracePt t="78848" x="1365250" y="5327650"/>
          <p14:tracePt t="78865" x="1416050" y="5346700"/>
          <p14:tracePt t="78882" x="1473200" y="5359400"/>
          <p14:tracePt t="78898" x="1524000" y="5372100"/>
          <p14:tracePt t="78915" x="1638300" y="5397500"/>
          <p14:tracePt t="78932" x="1714500" y="5403850"/>
          <p14:tracePt t="78948" x="1847850" y="5416550"/>
          <p14:tracePt t="78965" x="1981200" y="5441950"/>
          <p14:tracePt t="78982" x="2108200" y="5467350"/>
          <p14:tracePt t="78998" x="2228850" y="5492750"/>
          <p14:tracePt t="79016" x="2393950" y="5518150"/>
          <p14:tracePt t="79032" x="2616200" y="5537200"/>
          <p14:tracePt t="79049" x="2774950" y="5537200"/>
          <p14:tracePt t="79065" x="2895600" y="5537200"/>
          <p14:tracePt t="79082" x="2997200" y="5537200"/>
          <p14:tracePt t="79099" x="3111500" y="5530850"/>
          <p14:tracePt t="79115" x="3232150" y="5511800"/>
          <p14:tracePt t="79132" x="3352800" y="5480050"/>
          <p14:tracePt t="79149" x="3492500" y="5435600"/>
          <p14:tracePt t="79165" x="3594100" y="5397500"/>
          <p14:tracePt t="79182" x="3670300" y="5365750"/>
          <p14:tracePt t="79199" x="3733800" y="5334000"/>
          <p14:tracePt t="79216" x="3829050" y="5270500"/>
          <p14:tracePt t="79232" x="3854450" y="5245100"/>
          <p14:tracePt t="79249" x="3892550" y="5226050"/>
          <p14:tracePt t="79266" x="3917950" y="5207000"/>
          <p14:tracePt t="79282" x="3937000" y="5175250"/>
          <p14:tracePt t="79299" x="3968750" y="5137150"/>
          <p14:tracePt t="79316" x="4000500" y="5048250"/>
          <p14:tracePt t="79333" x="4038600" y="4972050"/>
          <p14:tracePt t="79349" x="4064000" y="4908550"/>
          <p14:tracePt t="79366" x="4083050" y="4857750"/>
          <p14:tracePt t="79383" x="4089400" y="4819650"/>
          <p14:tracePt t="79399" x="4095750" y="4800600"/>
          <p14:tracePt t="79416" x="4095750" y="4781550"/>
          <p14:tracePt t="79433" x="4095750" y="4762500"/>
          <p14:tracePt t="79449" x="4095750" y="4730750"/>
          <p14:tracePt t="79466" x="4083050" y="4711700"/>
          <p14:tracePt t="79483" x="4076700" y="4699000"/>
          <p14:tracePt t="79499" x="4051300" y="4667250"/>
          <p14:tracePt t="79516" x="4025900" y="4635500"/>
          <p14:tracePt t="79533" x="3975100" y="4603750"/>
          <p14:tracePt t="79550" x="3867150" y="4572000"/>
          <p14:tracePt t="79566" x="3714750" y="4527550"/>
          <p14:tracePt t="79583" x="3562350" y="4464050"/>
          <p14:tracePt t="79599" x="3384550" y="4425950"/>
          <p14:tracePt t="79616" x="3263900" y="4406900"/>
          <p14:tracePt t="79634" x="3130550" y="4400550"/>
          <p14:tracePt t="79649" x="3048000" y="4394200"/>
          <p14:tracePt t="79666" x="2940050" y="4394200"/>
          <p14:tracePt t="79683" x="2819400" y="4387850"/>
          <p14:tracePt t="79700" x="2698750" y="4375150"/>
          <p14:tracePt t="79716" x="2552700" y="4375150"/>
          <p14:tracePt t="79733" x="2393950" y="4375150"/>
          <p14:tracePt t="79750" x="2228850" y="4375150"/>
          <p14:tracePt t="79766" x="2101850" y="4375150"/>
          <p14:tracePt t="79783" x="1936750" y="4400550"/>
          <p14:tracePt t="79783" x="1866900" y="4406900"/>
          <p14:tracePt t="79800" x="1803400" y="4406900"/>
          <p14:tracePt t="79816" x="1606550" y="4419600"/>
          <p14:tracePt t="79834" x="1511300" y="4438650"/>
          <p14:tracePt t="79850" x="1422400" y="4445000"/>
          <p14:tracePt t="79866" x="1327150" y="4451350"/>
          <p14:tracePt t="79883" x="1250950" y="4451350"/>
          <p14:tracePt t="79900" x="1200150" y="4464050"/>
          <p14:tracePt t="79917" x="1149350" y="4470400"/>
          <p14:tracePt t="79933" x="1111250" y="4483100"/>
          <p14:tracePt t="79950" x="1073150" y="4502150"/>
          <p14:tracePt t="79967" x="1035050" y="4521200"/>
          <p14:tracePt t="79984" x="1016000" y="4546600"/>
          <p14:tracePt t="80000" x="971550" y="4603750"/>
          <p14:tracePt t="80018" x="939800" y="4629150"/>
          <p14:tracePt t="80034" x="920750" y="4660900"/>
          <p14:tracePt t="80050" x="901700" y="4705350"/>
          <p14:tracePt t="80067" x="889000" y="4756150"/>
          <p14:tracePt t="80084" x="882650" y="4806950"/>
          <p14:tracePt t="80100" x="882650" y="4838700"/>
          <p14:tracePt t="80117" x="882650" y="4876800"/>
          <p14:tracePt t="80134" x="882650" y="4883150"/>
          <p14:tracePt t="80151" x="882650" y="4902200"/>
          <p14:tracePt t="80167" x="895350" y="4927600"/>
          <p14:tracePt t="80184" x="939800" y="4940300"/>
          <p14:tracePt t="80200" x="990600" y="4953000"/>
          <p14:tracePt t="80217" x="1111250" y="4978400"/>
          <p14:tracePt t="80234" x="1231900" y="4984750"/>
          <p14:tracePt t="80250" x="1384300" y="5010150"/>
          <p14:tracePt t="80267" x="1530350" y="5029200"/>
          <p14:tracePt t="80284" x="1682750" y="5035550"/>
          <p14:tracePt t="80302" x="1835150" y="5035550"/>
          <p14:tracePt t="80317" x="2006600" y="5035550"/>
          <p14:tracePt t="80334" x="2178050" y="5035550"/>
          <p14:tracePt t="80352" x="2406650" y="5035550"/>
          <p14:tracePt t="80367" x="2673350" y="5016500"/>
          <p14:tracePt t="80385" x="2768600" y="5003800"/>
          <p14:tracePt t="80402" x="2851150" y="4991100"/>
          <p14:tracePt t="80417" x="2921000" y="4991100"/>
          <p14:tracePt t="80435" x="2978150" y="4991100"/>
          <p14:tracePt t="80451" x="3054350" y="4965700"/>
          <p14:tracePt t="80468" x="3136900" y="4927600"/>
          <p14:tracePt t="80484" x="3219450" y="4902200"/>
          <p14:tracePt t="80501" x="3314700" y="4883150"/>
          <p14:tracePt t="80518" x="3390900" y="4870450"/>
          <p14:tracePt t="80534" x="3448050" y="4870450"/>
          <p14:tracePt t="80551" x="3543300" y="4857750"/>
          <p14:tracePt t="80568" x="3562350" y="4851400"/>
          <p14:tracePt t="80584" x="3613150" y="4845050"/>
          <p14:tracePt t="80602" x="3638550" y="4845050"/>
          <p14:tracePt t="80618" x="3683000" y="4838700"/>
          <p14:tracePt t="80635" x="3727450" y="4832350"/>
          <p14:tracePt t="80651" x="3771900" y="4826000"/>
          <p14:tracePt t="80668" x="3797300" y="4819650"/>
          <p14:tracePt t="80684" x="3803650" y="4819650"/>
          <p14:tracePt t="80701" x="3822700" y="4819650"/>
          <p14:tracePt t="80718" x="3829050" y="4813300"/>
          <p14:tracePt t="80735" x="3848100" y="4813300"/>
          <p14:tracePt t="80751" x="3886200" y="4813300"/>
          <p14:tracePt t="80769" x="3911600" y="4813300"/>
          <p14:tracePt t="80785" x="3937000" y="4806950"/>
          <p14:tracePt t="80801" x="3975100" y="4800600"/>
          <p14:tracePt t="80818" x="4000500" y="4794250"/>
          <p14:tracePt t="80835" x="4025900" y="4775200"/>
          <p14:tracePt t="80852" x="4044950" y="4775200"/>
          <p14:tracePt t="80869" x="4070350" y="4756150"/>
          <p14:tracePt t="80885" x="4076700" y="4737100"/>
          <p14:tracePt t="80902" x="4089400" y="4730750"/>
          <p14:tracePt t="80918" x="4095750" y="4711700"/>
          <p14:tracePt t="80935" x="4095750" y="4692650"/>
          <p14:tracePt t="80952" x="4095750" y="4673600"/>
          <p14:tracePt t="80969" x="4095750" y="4660900"/>
          <p14:tracePt t="80985" x="4095750" y="4641850"/>
          <p14:tracePt t="81002" x="4076700" y="4610100"/>
          <p14:tracePt t="81018" x="4025900" y="4572000"/>
          <p14:tracePt t="81035" x="3994150" y="4546600"/>
          <p14:tracePt t="81052" x="3949700" y="4521200"/>
          <p14:tracePt t="81069" x="3905250" y="4489450"/>
          <p14:tracePt t="81085" x="3860800" y="4476750"/>
          <p14:tracePt t="81102" x="3816350" y="4464050"/>
          <p14:tracePt t="81119" x="3759200" y="4451350"/>
          <p14:tracePt t="81135" x="3695700" y="4445000"/>
          <p14:tracePt t="81152" x="3600450" y="4445000"/>
          <p14:tracePt t="81152" x="3556000" y="4445000"/>
          <p14:tracePt t="81169" x="3492500" y="4445000"/>
          <p14:tracePt t="81185" x="3422650" y="4445000"/>
          <p14:tracePt t="81202" x="3359150" y="4445000"/>
          <p14:tracePt t="81218" x="3282950" y="4457700"/>
          <p14:tracePt t="81236" x="3219450" y="4495800"/>
          <p14:tracePt t="81252" x="3187700" y="4521200"/>
          <p14:tracePt t="81269" x="3136900" y="4552950"/>
          <p14:tracePt t="81285" x="3117850" y="4578350"/>
          <p14:tracePt t="81303" x="3079750" y="4641850"/>
          <p14:tracePt t="81319" x="3067050" y="4679950"/>
          <p14:tracePt t="81336" x="3054350" y="4768850"/>
          <p14:tracePt t="81353" x="3048000" y="4794250"/>
          <p14:tracePt t="81370" x="3048000" y="4819650"/>
          <p14:tracePt t="81386" x="3048000" y="4832350"/>
          <p14:tracePt t="81403" x="3054350" y="4851400"/>
          <p14:tracePt t="81419" x="3086100" y="4870450"/>
          <p14:tracePt t="81436" x="3149600" y="4889500"/>
          <p14:tracePt t="81452" x="3263900" y="4933950"/>
          <p14:tracePt t="81469" x="3346450" y="4946650"/>
          <p14:tracePt t="81486" x="3467100" y="4953000"/>
          <p14:tracePt t="81503" x="3594100" y="4965700"/>
          <p14:tracePt t="81519" x="3727450" y="4965700"/>
          <p14:tracePt t="81536" x="3860800" y="4965700"/>
          <p14:tracePt t="81553" x="3937000" y="4965700"/>
          <p14:tracePt t="81570" x="3981450" y="4921250"/>
          <p14:tracePt t="81586" x="4006850" y="4895850"/>
          <p14:tracePt t="81603" x="4025900" y="4857750"/>
          <p14:tracePt t="81619" x="4044950" y="4819650"/>
          <p14:tracePt t="81636" x="4051300" y="4794250"/>
          <p14:tracePt t="81653" x="4051300" y="4756150"/>
          <p14:tracePt t="81670" x="4051300" y="4724400"/>
          <p14:tracePt t="81686" x="4051300" y="4692650"/>
          <p14:tracePt t="81703" x="4051300" y="4667250"/>
          <p14:tracePt t="81719" x="4051300" y="4622800"/>
          <p14:tracePt t="81719" x="4044950" y="4610100"/>
          <p14:tracePt t="81738" x="4025900" y="4584700"/>
          <p14:tracePt t="81753" x="4006850" y="4552950"/>
          <p14:tracePt t="81770" x="3987800" y="4521200"/>
          <p14:tracePt t="81786" x="3949700" y="4495800"/>
          <p14:tracePt t="81803" x="3898900" y="4476750"/>
          <p14:tracePt t="81820" x="3810000" y="4470400"/>
          <p14:tracePt t="81836" x="3721100" y="4470400"/>
          <p14:tracePt t="81853" x="3600450" y="4470400"/>
          <p14:tracePt t="81870" x="3448050" y="4470400"/>
          <p14:tracePt t="81886" x="3333750" y="4495800"/>
          <p14:tracePt t="81903" x="3238500" y="4559300"/>
          <p14:tracePt t="81921" x="3175000" y="4603750"/>
          <p14:tracePt t="81921" x="3130550" y="4641850"/>
          <p14:tracePt t="81937" x="3105150" y="4692650"/>
          <p14:tracePt t="81953" x="3067050" y="4756150"/>
          <p14:tracePt t="81970" x="3067050" y="4794250"/>
          <p14:tracePt t="81987" x="3067050" y="4838700"/>
          <p14:tracePt t="82003" x="3067050" y="4870450"/>
          <p14:tracePt t="82020" x="3073400" y="4902200"/>
          <p14:tracePt t="82036" x="3105150" y="4927600"/>
          <p14:tracePt t="82053" x="3155950" y="4959350"/>
          <p14:tracePt t="82070" x="3251200" y="4997450"/>
          <p14:tracePt t="82087" x="3352800" y="5003800"/>
          <p14:tracePt t="82104" x="3460750" y="5016500"/>
          <p14:tracePt t="82121" x="3594100" y="5016500"/>
          <p14:tracePt t="82138" x="3676650" y="5016500"/>
          <p14:tracePt t="82153" x="3721100" y="4991100"/>
          <p14:tracePt t="82170" x="3759200" y="4953000"/>
          <p14:tracePt t="82187" x="3797300" y="4870450"/>
          <p14:tracePt t="82203" x="3816350" y="4826000"/>
          <p14:tracePt t="82220" x="3835400" y="4775200"/>
          <p14:tracePt t="82237" x="3860800" y="4737100"/>
          <p14:tracePt t="82254" x="3860800" y="4711700"/>
          <p14:tracePt t="82271" x="3860800" y="4673600"/>
          <p14:tracePt t="82287" x="3860800" y="4660900"/>
          <p14:tracePt t="82304" x="3860800" y="4635500"/>
          <p14:tracePt t="82322" x="3854450" y="4616450"/>
          <p14:tracePt t="82337" x="3848100" y="4603750"/>
          <p14:tracePt t="82354" x="3816350" y="4578350"/>
          <p14:tracePt t="82371" x="3790950" y="4572000"/>
          <p14:tracePt t="82387" x="3759200" y="4572000"/>
          <p14:tracePt t="82404" x="3714750" y="4572000"/>
          <p14:tracePt t="82421" x="3644900" y="4597400"/>
          <p14:tracePt t="82437" x="3587750" y="4629150"/>
          <p14:tracePt t="82454" x="3524250" y="4667250"/>
          <p14:tracePt t="82471" x="3473450" y="4724400"/>
          <p14:tracePt t="82487" x="3454400" y="4781550"/>
          <p14:tracePt t="82504" x="3441700" y="4908550"/>
          <p14:tracePt t="82521" x="3441700" y="4978400"/>
          <p14:tracePt t="82538" x="3441700" y="5022850"/>
          <p14:tracePt t="82554" x="3486150" y="5073650"/>
          <p14:tracePt t="82571" x="3505200" y="5080000"/>
          <p14:tracePt t="82589" x="3549650" y="5086350"/>
          <p14:tracePt t="82604" x="3600450" y="5086350"/>
          <p14:tracePt t="82621" x="3663950" y="5086350"/>
          <p14:tracePt t="82638" x="3752850" y="5086350"/>
          <p14:tracePt t="82654" x="3816350" y="5086350"/>
          <p14:tracePt t="82671" x="3924300" y="5048250"/>
          <p14:tracePt t="82688" x="4051300" y="4953000"/>
          <p14:tracePt t="82705" x="4114800" y="4864100"/>
          <p14:tracePt t="82721" x="4140200" y="4787900"/>
          <p14:tracePt t="82738" x="4146550" y="4749800"/>
          <p14:tracePt t="82754" x="4146550" y="4692650"/>
          <p14:tracePt t="82771" x="4146550" y="4667250"/>
          <p14:tracePt t="82788" x="4146550" y="4635500"/>
          <p14:tracePt t="82805" x="4133850" y="4622800"/>
          <p14:tracePt t="82821" x="4108450" y="4584700"/>
          <p14:tracePt t="82838" x="4076700" y="4552950"/>
          <p14:tracePt t="82855" x="3987800" y="4508500"/>
          <p14:tracePt t="82871" x="3860800" y="4476750"/>
          <p14:tracePt t="82871" x="3784600" y="4457700"/>
          <p14:tracePt t="82889" x="3644900" y="4451350"/>
          <p14:tracePt t="82905" x="3479800" y="4451350"/>
          <p14:tracePt t="82922" x="3308350" y="4470400"/>
          <p14:tracePt t="82938" x="3149600" y="4540250"/>
          <p14:tracePt t="82955" x="3028950" y="4635500"/>
          <p14:tracePt t="82971" x="2978150" y="4692650"/>
          <p14:tracePt t="82988" x="2946400" y="4775200"/>
          <p14:tracePt t="83005" x="2940050" y="4819650"/>
          <p14:tracePt t="83022" x="2940050" y="4838700"/>
          <p14:tracePt t="83038" x="2940050" y="4857750"/>
          <p14:tracePt t="83055" x="2940050" y="4864100"/>
          <p14:tracePt t="83072" x="2946400" y="4883150"/>
          <p14:tracePt t="83072" x="2952750" y="4883150"/>
          <p14:tracePt t="83089" x="2984500" y="4883150"/>
          <p14:tracePt t="83105" x="3022600" y="4889500"/>
          <p14:tracePt t="83122" x="3060700" y="4895850"/>
          <p14:tracePt t="83138" x="3067050" y="4895850"/>
          <p14:tracePt t="83217" x="3067050" y="4902200"/>
          <p14:tracePt t="83223" x="3067050" y="4914900"/>
          <p14:tracePt t="83233" x="3067050" y="4921250"/>
          <p14:tracePt t="83241" x="3067050" y="4946650"/>
          <p14:tracePt t="83249" x="3054350" y="4965700"/>
          <p14:tracePt t="83255" x="3022600" y="5010150"/>
          <p14:tracePt t="83272" x="2959100" y="5105400"/>
          <p14:tracePt t="83289" x="2901950" y="5124450"/>
          <p14:tracePt t="83305" x="2832100" y="5162550"/>
          <p14:tracePt t="83323" x="2730500" y="5226050"/>
          <p14:tracePt t="83339" x="2686050" y="5257800"/>
          <p14:tracePt t="83356" x="2628900" y="5289550"/>
          <p14:tracePt t="83372" x="2571750" y="5314950"/>
          <p14:tracePt t="83390" x="2520950" y="5314950"/>
          <p14:tracePt t="83406" x="2425700" y="5314950"/>
          <p14:tracePt t="83423" x="2324100" y="5314950"/>
          <p14:tracePt t="83439" x="2165350" y="5302250"/>
          <p14:tracePt t="83456" x="1987550" y="5270500"/>
          <p14:tracePt t="83473" x="1720850" y="5226050"/>
          <p14:tracePt t="83489" x="1568450" y="5200650"/>
          <p14:tracePt t="83506" x="1479550" y="5194300"/>
          <p14:tracePt t="83523" x="1454150" y="5194300"/>
          <p14:tracePt t="83539" x="1447800" y="5194300"/>
          <p14:tracePt t="83665" x="1441450" y="5187950"/>
          <p14:tracePt t="83688" x="1441450" y="5181600"/>
          <p14:tracePt t="83709" x="1441450" y="5175250"/>
          <p14:tracePt t="83736" x="1447800" y="5175250"/>
          <p14:tracePt t="83793" x="1460500" y="5168900"/>
          <p14:tracePt t="83809" x="1466850" y="5162550"/>
          <p14:tracePt t="83816" x="1466850" y="5156200"/>
          <p14:tracePt t="83823" x="1492250" y="5143500"/>
          <p14:tracePt t="83840" x="1530350" y="5111750"/>
          <p14:tracePt t="83857" x="1562100" y="5092700"/>
          <p14:tracePt t="83873" x="1593850" y="5067300"/>
          <p14:tracePt t="83890" x="1600200" y="5060950"/>
          <p14:tracePt t="84265" x="1593850" y="5067300"/>
          <p14:tracePt t="84272" x="1581150" y="5073650"/>
          <p14:tracePt t="84321" x="1581150" y="5080000"/>
          <p14:tracePt t="84337" x="1574800" y="5086350"/>
          <p14:tracePt t="84348" x="1562100" y="5086350"/>
          <p14:tracePt t="84378" x="1555750" y="5086350"/>
          <p14:tracePt t="84379" x="1549400" y="5092700"/>
          <p14:tracePt t="84391" x="1543050" y="5099050"/>
          <p14:tracePt t="84407" x="1511300" y="5105400"/>
          <p14:tracePt t="84425" x="1473200" y="5105400"/>
          <p14:tracePt t="84441" x="1466850" y="5105400"/>
          <p14:tracePt t="84458" x="1454150" y="5111750"/>
          <p14:tracePt t="85105" x="1447800" y="5111750"/>
          <p14:tracePt t="85936" x="1466850" y="5111750"/>
          <p14:tracePt t="85944" x="1473200" y="5111750"/>
          <p14:tracePt t="85953" x="1485900" y="5111750"/>
          <p14:tracePt t="85961" x="1492250" y="5111750"/>
          <p14:tracePt t="85962" x="1498600" y="5111750"/>
          <p14:tracePt t="85976" x="1517650" y="5111750"/>
          <p14:tracePt t="85993" x="1530350" y="5111750"/>
          <p14:tracePt t="86010" x="1536700" y="5111750"/>
          <p14:tracePt t="86026" x="1543050" y="5111750"/>
          <p14:tracePt t="86064" x="1549400" y="5111750"/>
          <p14:tracePt t="86076" x="1555750" y="5111750"/>
          <p14:tracePt t="86096" x="1562100" y="5111750"/>
          <p14:tracePt t="86110" x="1568450" y="5111750"/>
          <p14:tracePt t="87377" x="1574800" y="5111750"/>
          <p14:tracePt t="87809" x="1562100" y="5111750"/>
          <p14:tracePt t="87817" x="1555750" y="5111750"/>
          <p14:tracePt t="87840" x="1549400" y="5111750"/>
          <p14:tracePt t="87872" x="1543050" y="5111750"/>
          <p14:tracePt t="87880" x="1536700" y="5111750"/>
          <p14:tracePt t="87913" x="1530350" y="5111750"/>
          <p14:tracePt t="87920" x="1524000" y="5111750"/>
          <p14:tracePt t="87937" x="1517650" y="5111750"/>
          <p14:tracePt t="87946" x="1517650" y="5118100"/>
          <p14:tracePt t="87970" x="1511300" y="5118100"/>
          <p14:tracePt t="87980" x="1504950" y="5118100"/>
          <p14:tracePt t="88505" x="1511300" y="5111750"/>
          <p14:tracePt t="88569" x="1517650" y="5111750"/>
          <p14:tracePt t="88577" x="1524000" y="5111750"/>
          <p14:tracePt t="88656" x="1530350" y="5111750"/>
          <p14:tracePt t="89065" x="1536700" y="5105400"/>
          <p14:tracePt t="89074" x="1543050" y="5105400"/>
          <p14:tracePt t="89082" x="1549400" y="5099050"/>
          <p14:tracePt t="89154" x="1555750" y="5099050"/>
          <p14:tracePt t="89186" x="1568450" y="5092700"/>
          <p14:tracePt t="89201" x="1574800" y="5092700"/>
          <p14:tracePt t="89209" x="1581150" y="5092700"/>
          <p14:tracePt t="89217" x="1587500" y="5092700"/>
          <p14:tracePt t="89225" x="1587500" y="5086350"/>
          <p14:tracePt t="89602" x="1593850" y="5086350"/>
          <p14:tracePt t="89609" x="1600200" y="5086350"/>
          <p14:tracePt t="89626" x="1612900" y="5073650"/>
          <p14:tracePt t="89634" x="1619250" y="5073650"/>
          <p14:tracePt t="89635" x="1644650" y="5067300"/>
          <p14:tracePt t="89650" x="1676400" y="5067300"/>
          <p14:tracePt t="89666" x="1701800" y="5067300"/>
          <p14:tracePt t="89683" x="1714500" y="5067300"/>
          <p14:tracePt t="89699" x="1727200" y="5067300"/>
          <p14:tracePt t="89716" x="1746250" y="5067300"/>
          <p14:tracePt t="89732" x="1752600" y="5067300"/>
          <p14:tracePt t="89749" x="1758950" y="5067300"/>
          <p14:tracePt t="90065" x="1771650" y="5067300"/>
          <p14:tracePt t="90073" x="1784350" y="5073650"/>
          <p14:tracePt t="90085" x="1784350" y="5080000"/>
          <p14:tracePt t="90100" x="1790700" y="5086350"/>
          <p14:tracePt t="90101" x="1797050" y="5092700"/>
          <p14:tracePt t="90161" x="1803400" y="5092700"/>
          <p14:tracePt t="90193" x="1809750" y="5099050"/>
          <p14:tracePt t="90201" x="1816100" y="5118100"/>
          <p14:tracePt t="90226" x="1822450" y="5130800"/>
          <p14:tracePt t="90241" x="1828800" y="5143500"/>
          <p14:tracePt t="90244" x="1835150" y="5143500"/>
          <p14:tracePt t="90250" x="1847850" y="5168900"/>
          <p14:tracePt t="90289" x="1860550" y="5181600"/>
          <p14:tracePt t="90290" x="1879600" y="5187950"/>
          <p14:tracePt t="90300" x="1924050" y="5207000"/>
          <p14:tracePt t="90317" x="1962150" y="5213350"/>
          <p14:tracePt t="90334" x="2006600" y="5219700"/>
          <p14:tracePt t="90351" x="2044700" y="5226050"/>
          <p14:tracePt t="90367" x="2070100" y="5226050"/>
          <p14:tracePt t="90384" x="2082800" y="5232400"/>
          <p14:tracePt t="90400" x="2101850" y="5232400"/>
          <p14:tracePt t="90418" x="2114550" y="5232400"/>
          <p14:tracePt t="90434" x="2127250" y="5232400"/>
          <p14:tracePt t="90451" x="2139950" y="5226050"/>
          <p14:tracePt t="90467" x="2146300" y="5219700"/>
          <p14:tracePt t="90484" x="2159000" y="5200650"/>
          <p14:tracePt t="90501" x="2178050" y="5181600"/>
          <p14:tracePt t="90518" x="2190750" y="5149850"/>
          <p14:tracePt t="90534" x="2203450" y="5137150"/>
          <p14:tracePt t="90551" x="2209800" y="5124450"/>
          <p14:tracePt t="90567" x="2209800" y="5105400"/>
          <p14:tracePt t="90584" x="2209800" y="5092700"/>
          <p14:tracePt t="90601" x="2216150" y="5080000"/>
          <p14:tracePt t="90617" x="2216150" y="5073650"/>
          <p14:tracePt t="90634" x="2216150" y="5067300"/>
          <p14:tracePt t="90681" x="2216150" y="5060950"/>
          <p14:tracePt t="90697" x="2216150" y="5054600"/>
          <p14:tracePt t="90711" x="2216150" y="5048250"/>
          <p14:tracePt t="90746" x="2197100" y="5041900"/>
          <p14:tracePt t="90753" x="2190750" y="5041900"/>
          <p14:tracePt t="90761" x="2171700" y="5041900"/>
          <p14:tracePt t="90769" x="2146300" y="5041900"/>
          <p14:tracePt t="90784" x="2089150" y="5041900"/>
          <p14:tracePt t="90785" x="2025650" y="5073650"/>
          <p14:tracePt t="90802" x="1987550" y="5105400"/>
          <p14:tracePt t="90818" x="1949450" y="5137150"/>
          <p14:tracePt t="90834" x="1949450" y="5143500"/>
          <p14:tracePt t="90851" x="1943100" y="5168900"/>
          <p14:tracePt t="90868" x="1943100" y="5187950"/>
          <p14:tracePt t="90885" x="1943100" y="5207000"/>
          <p14:tracePt t="90901" x="1943100" y="5226050"/>
          <p14:tracePt t="90918" x="1943100" y="5245100"/>
          <p14:tracePt t="90935" x="1974850" y="5270500"/>
          <p14:tracePt t="90952" x="2032000" y="5302250"/>
          <p14:tracePt t="90968" x="2120900" y="5327650"/>
          <p14:tracePt t="90968" x="2190750" y="5334000"/>
          <p14:tracePt t="90986" x="2330450" y="5340350"/>
          <p14:tracePt t="91002" x="2482850" y="5340350"/>
          <p14:tracePt t="91018" x="2590800" y="5340350"/>
          <p14:tracePt t="91035" x="2673350" y="5340350"/>
          <p14:tracePt t="91052" x="2736850" y="5327650"/>
          <p14:tracePt t="91068" x="2806700" y="5257800"/>
          <p14:tracePt t="91085" x="2825750" y="5245100"/>
          <p14:tracePt t="91101" x="2844800" y="5219700"/>
          <p14:tracePt t="91118" x="2863850" y="5200650"/>
          <p14:tracePt t="91135" x="2876550" y="5156200"/>
          <p14:tracePt t="91152" x="2876550" y="5149850"/>
          <p14:tracePt t="91168" x="2876550" y="5137150"/>
          <p14:tracePt t="91186" x="2876550" y="5130800"/>
          <p14:tracePt t="91202" x="2876550" y="5124450"/>
          <p14:tracePt t="91218" x="2876550" y="5099050"/>
          <p14:tracePt t="91235" x="2844800" y="5067300"/>
          <p14:tracePt t="91252" x="2787650" y="5010150"/>
          <p14:tracePt t="91268" x="2711450" y="4972050"/>
          <p14:tracePt t="91285" x="2597150" y="4921250"/>
          <p14:tracePt t="91302" x="2463800" y="4895850"/>
          <p14:tracePt t="91319" x="2343150" y="4889500"/>
          <p14:tracePt t="91335" x="2235200" y="4889500"/>
          <p14:tracePt t="91352" x="2089150" y="4889500"/>
          <p14:tracePt t="91370" x="2012950" y="4914900"/>
          <p14:tracePt t="91385" x="1955800" y="4965700"/>
          <p14:tracePt t="91402" x="1879600" y="5029200"/>
          <p14:tracePt t="91419" x="1841500" y="5067300"/>
          <p14:tracePt t="91436" x="1816100" y="5124450"/>
          <p14:tracePt t="91452" x="1790700" y="5181600"/>
          <p14:tracePt t="91469" x="1790700" y="5251450"/>
          <p14:tracePt t="91486" x="1790700" y="5302250"/>
          <p14:tracePt t="91502" x="1790700" y="5346700"/>
          <p14:tracePt t="91520" x="1790700" y="5378450"/>
          <p14:tracePt t="91536" x="1803400" y="5416550"/>
          <p14:tracePt t="91552" x="1835150" y="5435600"/>
          <p14:tracePt t="91569" x="1962150" y="5454650"/>
          <p14:tracePt t="91586" x="2070100" y="5480050"/>
          <p14:tracePt t="91602" x="2190750" y="5486400"/>
          <p14:tracePt t="91619" x="2311400" y="5486400"/>
          <p14:tracePt t="91637" x="2413000" y="5486400"/>
          <p14:tracePt t="91652" x="2527300" y="5461000"/>
          <p14:tracePt t="91669" x="2584450" y="5422900"/>
          <p14:tracePt t="91686" x="2647950" y="5391150"/>
          <p14:tracePt t="91702" x="2660650" y="5365750"/>
          <p14:tracePt t="91719" x="2692400" y="5346700"/>
          <p14:tracePt t="91736" x="2705100" y="5334000"/>
          <p14:tracePt t="91753" x="2705100" y="5302250"/>
          <p14:tracePt t="92168" x="0" y="0"/>
        </p14:tracePtLst>
        <p14:tracePtLst>
          <p14:tracePt t="108398" x="3295650" y="5435600"/>
          <p14:tracePt t="108531" x="3289300" y="5429250"/>
          <p14:tracePt t="108539" x="3270250" y="5429250"/>
          <p14:tracePt t="108547" x="3213100" y="5429250"/>
          <p14:tracePt t="108557" x="3194050" y="5429250"/>
          <p14:tracePt t="108572" x="3111500" y="5429250"/>
          <p14:tracePt t="108587" x="3054350" y="5429250"/>
          <p14:tracePt t="108603" x="2990850" y="5429250"/>
          <p14:tracePt t="108619" x="2921000" y="5429250"/>
          <p14:tracePt t="108636" x="2813050" y="5429250"/>
          <p14:tracePt t="108651" x="2711450" y="5429250"/>
          <p14:tracePt t="108667" x="2540000" y="5422900"/>
          <p14:tracePt t="108683" x="2362200" y="5410200"/>
          <p14:tracePt t="108699" x="2203450" y="5391150"/>
          <p14:tracePt t="108699" x="2146300" y="5391150"/>
          <p14:tracePt t="108715" x="2076450" y="5391150"/>
          <p14:tracePt t="108739" x="2038350" y="5384800"/>
          <p14:tracePt t="108748" x="2019300" y="5384800"/>
          <p14:tracePt t="108771" x="2006600" y="5384800"/>
          <p14:tracePt t="108782" x="1968500" y="5384800"/>
          <p14:tracePt t="108803" x="1930400" y="5384800"/>
          <p14:tracePt t="108820" x="1892300" y="5384800"/>
          <p14:tracePt t="108835" x="1854200" y="5384800"/>
          <p14:tracePt t="108865" x="1847850" y="5384800"/>
          <p14:tracePt t="108868" x="1822450" y="5397500"/>
          <p14:tracePt t="108883" x="1797050" y="5410200"/>
          <p14:tracePt t="108898" x="1771650" y="5429250"/>
          <p14:tracePt t="108916" x="1765300" y="5435600"/>
          <p14:tracePt t="108932" x="1758950" y="5435600"/>
          <p14:tracePt t="108949" x="1758950" y="5454650"/>
          <p14:tracePt t="108965" x="1758950" y="5486400"/>
          <p14:tracePt t="108983" x="1758950" y="5530850"/>
          <p14:tracePt t="108998" x="1758950" y="5562600"/>
          <p14:tracePt t="109015" x="1797050" y="5638800"/>
          <p14:tracePt t="109032" x="1847850" y="5715000"/>
          <p14:tracePt t="109048" x="1905000" y="5791200"/>
          <p14:tracePt t="109065" x="1987550" y="5873750"/>
          <p14:tracePt t="109082" x="2095500" y="5975350"/>
          <p14:tracePt t="109099" x="2222500" y="6064250"/>
          <p14:tracePt t="109117" x="2330450" y="6127750"/>
          <p14:tracePt t="109133" x="2432050" y="6159500"/>
          <p14:tracePt t="109149" x="2546350" y="6184900"/>
          <p14:tracePt t="109166" x="2647950" y="6184900"/>
          <p14:tracePt t="109182" x="2736850" y="6184900"/>
          <p14:tracePt t="109199" x="2832100" y="6184900"/>
          <p14:tracePt t="109215" x="2971800" y="6140450"/>
          <p14:tracePt t="109232" x="3073400" y="6108700"/>
          <p14:tracePt t="109249" x="3219450" y="6070600"/>
          <p14:tracePt t="109266" x="3327400" y="6007100"/>
          <p14:tracePt t="109282" x="3467100" y="5969000"/>
          <p14:tracePt t="109299" x="3543300" y="5918200"/>
          <p14:tracePt t="109316" x="3625850" y="5867400"/>
          <p14:tracePt t="109333" x="3702050" y="5829300"/>
          <p14:tracePt t="109349" x="3746500" y="5803900"/>
          <p14:tracePt t="109366" x="3784600" y="5784850"/>
          <p14:tracePt t="109382" x="3816350" y="5765800"/>
          <p14:tracePt t="109399" x="3829050" y="5753100"/>
          <p14:tracePt t="109416" x="3841750" y="5753100"/>
          <p14:tracePt t="109433" x="3879850" y="5734050"/>
          <p14:tracePt t="109449" x="3898900" y="5727700"/>
          <p14:tracePt t="109466" x="3905250" y="5721350"/>
          <p14:tracePt t="109483" x="3911600" y="5715000"/>
          <p14:tracePt t="109883" x="3911600" y="5721350"/>
          <p14:tracePt t="109893" x="3917950" y="5734050"/>
          <p14:tracePt t="109901" x="3924300" y="5797550"/>
          <p14:tracePt t="109917" x="3924300" y="5810250"/>
          <p14:tracePt t="109918" x="3924300" y="5854700"/>
          <p14:tracePt t="109933" x="3937000" y="5943600"/>
          <p14:tracePt t="109950" x="3968750" y="6038850"/>
          <p14:tracePt t="109967" x="4013200" y="6140450"/>
          <p14:tracePt t="109983" x="4051300" y="6216650"/>
          <p14:tracePt t="110000" x="4095750" y="6318250"/>
          <p14:tracePt t="110017" x="4114800" y="6369050"/>
          <p14:tracePt t="110034" x="4127500" y="6394450"/>
          <p14:tracePt t="110050" x="4133850" y="6400800"/>
          <p14:tracePt t="110235" x="4140200" y="6407150"/>
          <p14:tracePt t="110243" x="4146550" y="6407150"/>
          <p14:tracePt t="110251" x="4146550" y="6375400"/>
          <p14:tracePt t="110269" x="4146550" y="6369050"/>
          <p14:tracePt t="110270" x="4146550" y="6337300"/>
          <p14:tracePt t="110284" x="4146550" y="6311900"/>
          <p14:tracePt t="110301" x="4146550" y="6286500"/>
          <p14:tracePt t="110317" x="4140200" y="6254750"/>
          <p14:tracePt t="110334" x="4127500" y="6223000"/>
          <p14:tracePt t="110351" x="4121150" y="6216650"/>
          <p14:tracePt t="110367" x="4108450" y="6203950"/>
          <p14:tracePt t="110384" x="4089400" y="6191250"/>
          <p14:tracePt t="110402" x="4051300" y="6178550"/>
          <p14:tracePt t="110417" x="4000500" y="6165850"/>
          <p14:tracePt t="110417" x="3975100" y="6165850"/>
          <p14:tracePt t="110435" x="3949700" y="6165850"/>
          <p14:tracePt t="110451" x="3829050" y="6159500"/>
          <p14:tracePt t="110468" x="3752850" y="6159500"/>
          <p14:tracePt t="110484" x="3695700" y="6159500"/>
          <p14:tracePt t="110501" x="3632200" y="6159500"/>
          <p14:tracePt t="110518" x="3530600" y="6153150"/>
          <p14:tracePt t="110534" x="3397250" y="6134100"/>
          <p14:tracePt t="110551" x="3263900" y="6108700"/>
          <p14:tracePt t="110568" x="3111500" y="6083300"/>
          <p14:tracePt t="110585" x="2990850" y="6083300"/>
          <p14:tracePt t="110602" x="2870200" y="6064250"/>
          <p14:tracePt t="110619" x="2755900" y="6057900"/>
          <p14:tracePt t="110636" x="2628900" y="6051550"/>
          <p14:tracePt t="110652" x="2540000" y="6038850"/>
          <p14:tracePt t="110669" x="2482850" y="6038850"/>
          <p14:tracePt t="110686" x="2406650" y="6032500"/>
          <p14:tracePt t="110702" x="2324100" y="6032500"/>
          <p14:tracePt t="110719" x="2279650" y="6032500"/>
          <p14:tracePt t="110735" x="2235200" y="6032500"/>
          <p14:tracePt t="110752" x="2203450" y="6032500"/>
          <p14:tracePt t="110769" x="2133600" y="6032500"/>
          <p14:tracePt t="110786" x="2082800" y="6045200"/>
          <p14:tracePt t="110803" x="2012950" y="6051550"/>
          <p14:tracePt t="110819" x="1962150" y="6064250"/>
          <p14:tracePt t="110836" x="1905000" y="6083300"/>
          <p14:tracePt t="110852" x="1879600" y="6089650"/>
          <p14:tracePt t="110869" x="1841500" y="6121400"/>
          <p14:tracePt t="110886" x="1835150" y="6134100"/>
          <p14:tracePt t="110903" x="1822450" y="6146800"/>
          <p14:tracePt t="110919" x="1822450" y="6172200"/>
          <p14:tracePt t="110937" x="1822450" y="6223000"/>
          <p14:tracePt t="110953" x="1822450" y="6254750"/>
          <p14:tracePt t="110970" x="1835150" y="6292850"/>
          <p14:tracePt t="110986" x="1860550" y="6330950"/>
          <p14:tracePt t="111003" x="1885950" y="6350000"/>
          <p14:tracePt t="111019" x="1949450" y="6407150"/>
          <p14:tracePt t="111037" x="2025650" y="6451600"/>
          <p14:tracePt t="111054" x="2082800" y="6483350"/>
          <p14:tracePt t="111070" x="2146300" y="6527800"/>
          <p14:tracePt t="111086" x="2222500" y="6565900"/>
          <p14:tracePt t="111103" x="2286000" y="6591300"/>
          <p14:tracePt t="111120" x="2393950" y="6648450"/>
          <p14:tracePt t="111137" x="2520950" y="6686550"/>
          <p14:tracePt t="111154" x="2641600" y="6711950"/>
          <p14:tracePt t="111170" x="2838450" y="6743700"/>
          <p14:tracePt t="111186" x="3003550" y="6750050"/>
          <p14:tracePt t="111203" x="3175000" y="6750050"/>
          <p14:tracePt t="111220" x="3371850" y="6750050"/>
          <p14:tracePt t="111237" x="3473450" y="6718300"/>
          <p14:tracePt t="111254" x="3594100" y="6648450"/>
          <p14:tracePt t="111270" x="3689350" y="6610350"/>
          <p14:tracePt t="111287" x="3797300" y="6540500"/>
          <p14:tracePt t="111304" x="3892550" y="6483350"/>
          <p14:tracePt t="111320" x="3968750" y="6432550"/>
          <p14:tracePt t="111337" x="4025900" y="6388100"/>
          <p14:tracePt t="111353" x="4114800" y="6324600"/>
          <p14:tracePt t="111370" x="4171950" y="6286500"/>
          <p14:tracePt t="111387" x="4235450" y="6216650"/>
          <p14:tracePt t="111405" x="4267200" y="6178550"/>
          <p14:tracePt t="111421" x="4286250" y="6140450"/>
          <p14:tracePt t="111437" x="4292600" y="6115050"/>
          <p14:tracePt t="111454" x="4298950" y="6096000"/>
          <p14:tracePt t="111470" x="4298950" y="6070600"/>
          <p14:tracePt t="111487" x="4298950" y="6045200"/>
          <p14:tracePt t="111503" x="4298950" y="6019800"/>
          <p14:tracePt t="111520" x="4273550" y="5988050"/>
          <p14:tracePt t="111537" x="4229100" y="5943600"/>
          <p14:tracePt t="111554" x="4146550" y="5911850"/>
          <p14:tracePt t="111570" x="4051300" y="5873750"/>
          <p14:tracePt t="111587" x="3956050" y="5842000"/>
          <p14:tracePt t="111604" x="3829050" y="5810250"/>
          <p14:tracePt t="111621" x="3676650" y="5784850"/>
          <p14:tracePt t="111637" x="3530600" y="5784850"/>
          <p14:tracePt t="111654" x="3422650" y="5784850"/>
          <p14:tracePt t="111671" x="3314700" y="5784850"/>
          <p14:tracePt t="111687" x="3225800" y="5784850"/>
          <p14:tracePt t="111704" x="3124200" y="5784850"/>
          <p14:tracePt t="111721" x="3003550" y="5797550"/>
          <p14:tracePt t="111737" x="2901950" y="5803900"/>
          <p14:tracePt t="111754" x="2762250" y="5829300"/>
          <p14:tracePt t="111771" x="2647950" y="5848350"/>
          <p14:tracePt t="111787" x="2584450" y="5854700"/>
          <p14:tracePt t="111804" x="2508250" y="5873750"/>
          <p14:tracePt t="111821" x="2451100" y="5886450"/>
          <p14:tracePt t="111838" x="2387600" y="5911850"/>
          <p14:tracePt t="111854" x="2305050" y="5943600"/>
          <p14:tracePt t="111871" x="2228850" y="5969000"/>
          <p14:tracePt t="111888" x="2178050" y="5988050"/>
          <p14:tracePt t="111904" x="2114550" y="6013450"/>
          <p14:tracePt t="111921" x="2070100" y="6045200"/>
          <p14:tracePt t="111938" x="2025650" y="6076950"/>
          <p14:tracePt t="111954" x="1968500" y="6121400"/>
          <p14:tracePt t="111971" x="1917700" y="6153150"/>
          <p14:tracePt t="111988" x="1828800" y="6216650"/>
          <p14:tracePt t="112004" x="1809750" y="6254750"/>
          <p14:tracePt t="112021" x="1797050" y="6299200"/>
          <p14:tracePt t="112038" x="1797050" y="6324600"/>
          <p14:tracePt t="112055" x="1797050" y="6343650"/>
          <p14:tracePt t="112071" x="1797050" y="6369050"/>
          <p14:tracePt t="112088" x="1797050" y="6400800"/>
          <p14:tracePt t="112104" x="1797050" y="6426200"/>
          <p14:tracePt t="112122" x="1809750" y="6451600"/>
          <p14:tracePt t="112138" x="1822450" y="6489700"/>
          <p14:tracePt t="112155" x="1866900" y="6521450"/>
          <p14:tracePt t="112171" x="1885950" y="6546850"/>
          <p14:tracePt t="112189" x="1924050" y="6565900"/>
          <p14:tracePt t="112205" x="1949450" y="6584950"/>
          <p14:tracePt t="112222" x="1968500" y="6591300"/>
          <p14:tracePt t="112238" x="2000250" y="6604000"/>
          <p14:tracePt t="112255" x="2012950" y="6610350"/>
          <p14:tracePt t="112271" x="2070100" y="6629400"/>
          <p14:tracePt t="112288" x="2114550" y="6642100"/>
          <p14:tracePt t="112306" x="2152650" y="6648450"/>
          <p14:tracePt t="112322" x="2190750" y="6654800"/>
          <p14:tracePt t="112339" x="2228850" y="6667500"/>
          <p14:tracePt t="112355" x="2260600" y="6667500"/>
          <p14:tracePt t="112372" x="2317750" y="6686550"/>
          <p14:tracePt t="112389" x="2355850" y="6692900"/>
          <p14:tracePt t="112405" x="2393950" y="6692900"/>
          <p14:tracePt t="112422" x="2444750" y="6705600"/>
          <p14:tracePt t="112438" x="2514600" y="6711950"/>
          <p14:tracePt t="112455" x="2584450" y="6724650"/>
          <p14:tracePt t="112472" x="2686050" y="6737350"/>
          <p14:tracePt t="112489" x="2774950" y="6737350"/>
          <p14:tracePt t="112505" x="2838450" y="6737350"/>
          <p14:tracePt t="112522" x="2914650" y="6737350"/>
          <p14:tracePt t="112539" x="2997200" y="6737350"/>
          <p14:tracePt t="112555" x="3079750" y="6737350"/>
          <p14:tracePt t="112572" x="3232150" y="6711950"/>
          <p14:tracePt t="112589" x="3289300" y="6699250"/>
          <p14:tracePt t="112605" x="3384550" y="6654800"/>
          <p14:tracePt t="112622" x="3492500" y="6623050"/>
          <p14:tracePt t="112639" x="3575050" y="6584950"/>
          <p14:tracePt t="112656" x="3670300" y="6521450"/>
          <p14:tracePt t="112672" x="3740150" y="6477000"/>
          <p14:tracePt t="112689" x="3816350" y="6432550"/>
          <p14:tracePt t="112706" x="3860800" y="6381750"/>
          <p14:tracePt t="112722" x="3917950" y="6356350"/>
          <p14:tracePt t="112739" x="3956050" y="6324600"/>
          <p14:tracePt t="112756" x="3987800" y="6286500"/>
          <p14:tracePt t="112773" x="4006850" y="6248400"/>
          <p14:tracePt t="112789" x="4013200" y="6229350"/>
          <p14:tracePt t="112806" x="4013200" y="6216650"/>
          <p14:tracePt t="112822" x="4019550" y="6197600"/>
          <p14:tracePt t="112839" x="4019550" y="6184900"/>
          <p14:tracePt t="112856" x="4019550" y="6172200"/>
          <p14:tracePt t="112872" x="4019550" y="6165850"/>
          <p14:tracePt t="112889" x="4019550" y="6153150"/>
          <p14:tracePt t="112906" x="4019550" y="6146800"/>
          <p14:tracePt t="112923" x="4019550" y="6140450"/>
          <p14:tracePt t="112939" x="4019550" y="6121400"/>
          <p14:tracePt t="112956" x="4006850" y="6102350"/>
          <p14:tracePt t="112973" x="3981450" y="6083300"/>
          <p14:tracePt t="112989" x="3930650" y="6045200"/>
          <p14:tracePt t="113006" x="3803650" y="5994400"/>
          <p14:tracePt t="113023" x="3644900" y="5937250"/>
          <p14:tracePt t="113039" x="3403600" y="5861050"/>
          <p14:tracePt t="113056" x="3194050" y="5822950"/>
          <p14:tracePt t="113073" x="3009900" y="5778500"/>
          <p14:tracePt t="113090" x="2863850" y="5759450"/>
          <p14:tracePt t="113106" x="2724150" y="5734050"/>
          <p14:tracePt t="113123" x="2628900" y="5708650"/>
          <p14:tracePt t="113140" x="2527300" y="5695950"/>
          <p14:tracePt t="113140" x="2463800" y="5695950"/>
          <p14:tracePt t="113157" x="2406650" y="5689600"/>
          <p14:tracePt t="113173" x="2349500" y="5683250"/>
          <p14:tracePt t="113190" x="2279650" y="5670550"/>
          <p14:tracePt t="113206" x="2178050" y="5670550"/>
          <p14:tracePt t="113223" x="2101850" y="5670550"/>
          <p14:tracePt t="113240" x="2012950" y="5670550"/>
          <p14:tracePt t="113256" x="1930400" y="5689600"/>
          <p14:tracePt t="113273" x="1854200" y="5727700"/>
          <p14:tracePt t="113290" x="1816100" y="5753100"/>
          <p14:tracePt t="113307" x="1784350" y="5778500"/>
          <p14:tracePt t="113307" x="1778000" y="5784850"/>
          <p14:tracePt t="113325" x="1765300" y="5797550"/>
          <p14:tracePt t="113325" x="1758950" y="5822950"/>
          <p14:tracePt t="113341" x="1739900" y="5867400"/>
          <p14:tracePt t="113357" x="1733550" y="5880100"/>
          <p14:tracePt t="113373" x="1695450" y="5969000"/>
          <p14:tracePt t="113390" x="1670050" y="6013450"/>
          <p14:tracePt t="113407" x="1663700" y="6051550"/>
          <p14:tracePt t="113423" x="1663700" y="6089650"/>
          <p14:tracePt t="113441" x="1663700" y="6140450"/>
          <p14:tracePt t="113457" x="1657350" y="6178550"/>
          <p14:tracePt t="113474" x="1657350" y="6203950"/>
          <p14:tracePt t="113490" x="1657350" y="6248400"/>
          <p14:tracePt t="113507" x="1676400" y="6305550"/>
          <p14:tracePt t="113523" x="1701800" y="6369050"/>
          <p14:tracePt t="113541" x="1778000" y="6483350"/>
          <p14:tracePt t="113557" x="1860550" y="6559550"/>
          <p14:tracePt t="113574" x="1968500" y="6661150"/>
          <p14:tracePt t="113590" x="2089150" y="6743700"/>
          <p14:tracePt t="113607" x="2203450" y="6788150"/>
          <p14:tracePt t="113624" x="2349500" y="6826250"/>
          <p14:tracePt t="113641" x="2482850" y="6851650"/>
          <p14:tracePt t="113657" x="2590800" y="6851650"/>
          <p14:tracePt t="113674" x="2717800" y="6851650"/>
          <p14:tracePt t="113691" x="2832100" y="6851650"/>
          <p14:tracePt t="113708" x="2984500" y="6851650"/>
          <p14:tracePt t="113724" x="3232150" y="6813550"/>
          <p14:tracePt t="113741" x="3390900" y="6769100"/>
          <p14:tracePt t="113757" x="3530600" y="6718300"/>
          <p14:tracePt t="113774" x="3625850" y="6680200"/>
          <p14:tracePt t="113790" x="3708400" y="6642100"/>
          <p14:tracePt t="113808" x="3790950" y="6610350"/>
          <p14:tracePt t="113824" x="3867150" y="6546850"/>
          <p14:tracePt t="113841" x="3937000" y="6477000"/>
          <p14:tracePt t="113857" x="4006850" y="6407150"/>
          <p14:tracePt t="113874" x="4083050" y="6356350"/>
          <p14:tracePt t="113891" x="4133850" y="6305550"/>
          <p14:tracePt t="113907" x="4146550" y="6273800"/>
          <p14:tracePt t="113907" x="4159250" y="6254750"/>
          <p14:tracePt t="113925" x="4171950" y="6223000"/>
          <p14:tracePt t="113941" x="4184650" y="6165850"/>
          <p14:tracePt t="113958" x="4191000" y="6140450"/>
          <p14:tracePt t="113974" x="4203700" y="6102350"/>
          <p14:tracePt t="113991" x="4210050" y="6070600"/>
          <p14:tracePt t="114008" x="4210050" y="6051550"/>
          <p14:tracePt t="114024" x="4210050" y="6038850"/>
          <p14:tracePt t="114041" x="4210050" y="6013450"/>
          <p14:tracePt t="114060" x="4203700" y="5988050"/>
          <p14:tracePt t="114075" x="4184650" y="5975350"/>
          <p14:tracePt t="114091" x="4133850" y="5930900"/>
          <p14:tracePt t="114108" x="3994150" y="5854700"/>
          <p14:tracePt t="114125" x="3841750" y="5822950"/>
          <p14:tracePt t="114142" x="3683000" y="5765800"/>
          <p14:tracePt t="114158" x="3530600" y="5759450"/>
          <p14:tracePt t="114191" x="3346450" y="5734050"/>
          <p14:tracePt t="114193" x="3200400" y="5708650"/>
          <p14:tracePt t="114208" x="3060700" y="5689600"/>
          <p14:tracePt t="114225" x="2946400" y="5683250"/>
          <p14:tracePt t="114242" x="2844800" y="5676900"/>
          <p14:tracePt t="114258" x="2787650" y="5676900"/>
          <p14:tracePt t="114275" x="2705100" y="5670550"/>
          <p14:tracePt t="114292" x="2546350" y="5670550"/>
          <p14:tracePt t="114309" x="2451100" y="5670550"/>
          <p14:tracePt t="114325" x="2355850" y="5670550"/>
          <p14:tracePt t="114343" x="2222500" y="5670550"/>
          <p14:tracePt t="114358" x="2101850" y="5676900"/>
          <p14:tracePt t="114375" x="2032000" y="5695950"/>
          <p14:tracePt t="114391" x="1968500" y="5727700"/>
          <p14:tracePt t="114409" x="1917700" y="5765800"/>
          <p14:tracePt t="114425" x="1866900" y="5797550"/>
          <p14:tracePt t="114442" x="1828800" y="5810250"/>
          <p14:tracePt t="114458" x="1784350" y="5835650"/>
          <p14:tracePt t="114475" x="1739900" y="5880100"/>
          <p14:tracePt t="114492" x="1695450" y="5905500"/>
          <p14:tracePt t="114509" x="1676400" y="5937250"/>
          <p14:tracePt t="114525" x="1670050" y="5956300"/>
          <p14:tracePt t="114542" x="1657350" y="5975350"/>
          <p14:tracePt t="114558" x="1651000" y="5988050"/>
          <p14:tracePt t="114575" x="1651000" y="5994400"/>
          <p14:tracePt t="114592" x="1651000" y="6007100"/>
          <p14:tracePt t="114609" x="1651000" y="6026150"/>
          <p14:tracePt t="114625" x="1651000" y="6045200"/>
          <p14:tracePt t="114642" x="1663700" y="6076950"/>
          <p14:tracePt t="114659" x="1689100" y="6102350"/>
          <p14:tracePt t="114675" x="1739900" y="6159500"/>
          <p14:tracePt t="114692" x="1847850" y="6254750"/>
          <p14:tracePt t="114709" x="1943100" y="6311900"/>
          <p14:tracePt t="114725" x="2019300" y="6350000"/>
          <p14:tracePt t="114742" x="2114550" y="6419850"/>
          <p14:tracePt t="114759" x="2203450" y="6451600"/>
          <p14:tracePt t="114776" x="2292350" y="6489700"/>
          <p14:tracePt t="114792" x="2425700" y="6559550"/>
          <p14:tracePt t="114809" x="2584450" y="6623050"/>
          <p14:tracePt t="114826" x="2736850" y="6654800"/>
          <p14:tracePt t="114843" x="2876550" y="6718300"/>
          <p14:tracePt t="114859" x="3016250" y="6743700"/>
          <p14:tracePt t="114876" x="3206750" y="6762750"/>
          <p14:tracePt t="114893" x="3346450" y="6762750"/>
          <p14:tracePt t="114909" x="3467100" y="6781800"/>
          <p14:tracePt t="114926" x="3587750" y="6788150"/>
          <p14:tracePt t="114943" x="3714750" y="6800850"/>
          <p14:tracePt t="114959" x="3860800" y="6800850"/>
          <p14:tracePt t="114976" x="3981450" y="6756400"/>
          <p14:tracePt t="114993" x="4064000" y="6699250"/>
          <p14:tracePt t="115010" x="4171950" y="6635750"/>
          <p14:tracePt t="115026" x="4254500" y="6553200"/>
          <p14:tracePt t="115043" x="4324350" y="6489700"/>
          <p14:tracePt t="115059" x="4400550" y="6394450"/>
          <p14:tracePt t="115077" x="4419600" y="6343650"/>
          <p14:tracePt t="115093" x="4438650" y="6292850"/>
          <p14:tracePt t="115109" x="4457700" y="6248400"/>
          <p14:tracePt t="115126" x="4470400" y="6184900"/>
          <p14:tracePt t="115144" x="4483100" y="6127750"/>
          <p14:tracePt t="115159" x="4495800" y="6064250"/>
          <p14:tracePt t="115176" x="4495800" y="6007100"/>
          <p14:tracePt t="115193" x="4502150" y="5937250"/>
          <p14:tracePt t="115210" x="4502150" y="5911850"/>
          <p14:tracePt t="115226" x="4502150" y="5873750"/>
          <p14:tracePt t="115243" x="4502150" y="5848350"/>
          <p14:tracePt t="115260" x="4502150" y="5829300"/>
          <p14:tracePt t="115725" x="4502150" y="5822950"/>
          <p14:tracePt t="115782" x="4508500" y="5822950"/>
          <p14:tracePt t="115788" x="4521200" y="5822950"/>
          <p14:tracePt t="115821" x="4527550" y="5822950"/>
          <p14:tracePt t="115827" x="4533900" y="5822950"/>
          <p14:tracePt t="115861" x="4533900" y="5835650"/>
          <p14:tracePt t="115893" x="4540250" y="5842000"/>
          <p14:tracePt t="115901" x="4540250" y="5848350"/>
          <p14:tracePt t="115906" x="4540250" y="5854700"/>
          <p14:tracePt t="115981" x="4540250" y="5867400"/>
          <p14:tracePt t="115995" x="4533900" y="5867400"/>
          <p14:tracePt t="116011" x="4527550" y="5867400"/>
          <p14:tracePt t="116012" x="4521200" y="5867400"/>
          <p14:tracePt t="116028" x="4483100" y="5803900"/>
          <p14:tracePt t="116028" x="4457700" y="5765800"/>
          <p14:tracePt t="116045" x="4381500" y="5753100"/>
          <p14:tracePt t="116061"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http://openi.nlm.nih.gov/imgs/512/305/3544343/3544343_cmar-5-001f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3733800"/>
            <a:ext cx="3335803" cy="233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7475" y="213784"/>
            <a:ext cx="4724400" cy="762000"/>
          </a:xfrm>
        </p:spPr>
        <p:txBody>
          <a:bodyPr/>
          <a:lstStyle/>
          <a:p>
            <a:r>
              <a:rPr lang="en-US" dirty="0" smtClean="0"/>
              <a:t>Therapeutic:  </a:t>
            </a:r>
            <a:r>
              <a:rPr lang="en-US" baseline="30000" dirty="0" smtClean="0"/>
              <a:t>223</a:t>
            </a:r>
            <a:r>
              <a:rPr lang="en-US" dirty="0" smtClean="0"/>
              <a:t>RaCl</a:t>
            </a:r>
            <a:r>
              <a:rPr lang="en-US" baseline="-25000" dirty="0" smtClean="0"/>
              <a:t>2</a:t>
            </a:r>
            <a:endParaRPr lang="en-US" dirty="0"/>
          </a:p>
        </p:txBody>
      </p:sp>
      <p:sp>
        <p:nvSpPr>
          <p:cNvPr id="3" name="Content Placeholder 2"/>
          <p:cNvSpPr>
            <a:spLocks noGrp="1"/>
          </p:cNvSpPr>
          <p:nvPr>
            <p:ph idx="1"/>
          </p:nvPr>
        </p:nvSpPr>
        <p:spPr>
          <a:xfrm>
            <a:off x="457200" y="1295400"/>
            <a:ext cx="6019800" cy="5562599"/>
          </a:xfrm>
        </p:spPr>
        <p:txBody>
          <a:bodyPr>
            <a:normAutofit fontScale="92500" lnSpcReduction="20000"/>
          </a:bodyPr>
          <a:lstStyle/>
          <a:p>
            <a:r>
              <a:rPr lang="en-US" dirty="0" smtClean="0"/>
              <a:t>Ra is divalent, as is Ca</a:t>
            </a:r>
          </a:p>
          <a:p>
            <a:pPr lvl="1"/>
            <a:r>
              <a:rPr lang="en-US" dirty="0" smtClean="0"/>
              <a:t>Will go to bone</a:t>
            </a:r>
          </a:p>
          <a:p>
            <a:r>
              <a:rPr lang="en-US" dirty="0" smtClean="0"/>
              <a:t>Extremely simple chemistry</a:t>
            </a:r>
          </a:p>
          <a:p>
            <a:r>
              <a:rPr lang="en-US" dirty="0" smtClean="0"/>
              <a:t>Produced from neutron irradiation of </a:t>
            </a:r>
            <a:r>
              <a:rPr lang="en-US" baseline="30000" dirty="0" smtClean="0"/>
              <a:t>226</a:t>
            </a:r>
            <a:r>
              <a:rPr lang="en-US" dirty="0" smtClean="0"/>
              <a:t>Ra</a:t>
            </a:r>
          </a:p>
          <a:p>
            <a:pPr lvl="1"/>
            <a:r>
              <a:rPr lang="en-US" baseline="30000" dirty="0" smtClean="0"/>
              <a:t>227</a:t>
            </a:r>
            <a:r>
              <a:rPr lang="en-US" dirty="0" smtClean="0"/>
              <a:t>Ra</a:t>
            </a:r>
            <a:r>
              <a:rPr lang="en-US" dirty="0" smtClean="0">
                <a:sym typeface="Wingdings" panose="05000000000000000000" pitchFamily="2" charset="2"/>
              </a:rPr>
              <a:t></a:t>
            </a:r>
            <a:r>
              <a:rPr lang="en-US" baseline="30000" dirty="0" smtClean="0">
                <a:sym typeface="Wingdings" panose="05000000000000000000" pitchFamily="2" charset="2"/>
              </a:rPr>
              <a:t>227</a:t>
            </a:r>
            <a:r>
              <a:rPr lang="en-US" dirty="0" smtClean="0">
                <a:sym typeface="Wingdings" panose="05000000000000000000" pitchFamily="2" charset="2"/>
              </a:rPr>
              <a:t>Ac</a:t>
            </a:r>
            <a:r>
              <a:rPr lang="en-US" baseline="30000" dirty="0" smtClean="0">
                <a:sym typeface="Wingdings" panose="05000000000000000000" pitchFamily="2" charset="2"/>
              </a:rPr>
              <a:t>227</a:t>
            </a:r>
            <a:r>
              <a:rPr lang="en-US" dirty="0" smtClean="0">
                <a:sym typeface="Wingdings" panose="05000000000000000000" pitchFamily="2" charset="2"/>
              </a:rPr>
              <a:t>Th</a:t>
            </a:r>
            <a:r>
              <a:rPr lang="en-US" baseline="30000" dirty="0" smtClean="0">
                <a:sym typeface="Wingdings" panose="05000000000000000000" pitchFamily="2" charset="2"/>
              </a:rPr>
              <a:t>223</a:t>
            </a:r>
            <a:r>
              <a:rPr lang="en-US" dirty="0" smtClean="0">
                <a:sym typeface="Wingdings" panose="05000000000000000000" pitchFamily="2" charset="2"/>
              </a:rPr>
              <a:t>Ra</a:t>
            </a:r>
          </a:p>
          <a:p>
            <a:pPr lvl="2"/>
            <a:r>
              <a:rPr lang="en-US" dirty="0" smtClean="0">
                <a:sym typeface="Wingdings" panose="05000000000000000000" pitchFamily="2" charset="2"/>
              </a:rPr>
              <a:t>Decay to </a:t>
            </a:r>
            <a:r>
              <a:rPr lang="en-US" baseline="30000" dirty="0" smtClean="0">
                <a:sym typeface="Wingdings" panose="05000000000000000000" pitchFamily="2" charset="2"/>
              </a:rPr>
              <a:t>219</a:t>
            </a:r>
            <a:r>
              <a:rPr lang="en-US" dirty="0" smtClean="0">
                <a:sym typeface="Wingdings" panose="05000000000000000000" pitchFamily="2" charset="2"/>
              </a:rPr>
              <a:t>Rn</a:t>
            </a:r>
            <a:endParaRPr lang="en-US" dirty="0"/>
          </a:p>
          <a:p>
            <a:r>
              <a:rPr lang="en-US" dirty="0" smtClean="0"/>
              <a:t>Treat pain </a:t>
            </a:r>
            <a:r>
              <a:rPr lang="en-US" dirty="0"/>
              <a:t>associated with multifocal bone </a:t>
            </a:r>
            <a:r>
              <a:rPr lang="en-US" dirty="0" smtClean="0"/>
              <a:t>metastases</a:t>
            </a:r>
            <a:endParaRPr lang="en-US" dirty="0"/>
          </a:p>
          <a:p>
            <a:pPr lvl="1"/>
            <a:r>
              <a:rPr lang="en-US" dirty="0" smtClean="0"/>
              <a:t>Around 180 </a:t>
            </a:r>
            <a:r>
              <a:rPr lang="en-US" dirty="0"/>
              <a:t>µCi (1.35 µCi/kg) </a:t>
            </a:r>
            <a:endParaRPr lang="en-US" dirty="0" smtClean="0"/>
          </a:p>
          <a:p>
            <a:pPr lvl="1"/>
            <a:r>
              <a:rPr lang="en-US" dirty="0" smtClean="0"/>
              <a:t>First U.S. Food </a:t>
            </a:r>
            <a:r>
              <a:rPr lang="en-US" dirty="0"/>
              <a:t>and Drug Administration-approved unsealed α-emitting </a:t>
            </a:r>
            <a:r>
              <a:rPr lang="en-US" dirty="0" smtClean="0"/>
              <a:t>radiopharmaceutical</a:t>
            </a:r>
            <a:endParaRPr lang="en-US" dirty="0"/>
          </a:p>
        </p:txBody>
      </p:sp>
      <p:sp>
        <p:nvSpPr>
          <p:cNvPr id="5" name="AutoShape 2" descr="data:image/jpeg;base64,/9j/4AAQSkZJRgABAQAAAQABAAD/2wCEAAkGBw0NDQ0MDQ0NDQ0MDQ0MDQ0NDQ8NDQ8NFBEWFhQRFBYYHCghGBolGxUUIz0hJSk3Ly4uGB8zPj8vNyg5MSsBCgoKDg0OGhAQFSwlIB8rLCwrLC4sLC8sLCwsNzcsLDcsLCwsLissNCssLCwuLCwsLDc0KywsNyssKywrKy4wN//AABEIALcBEwMBIgACEQEDEQH/xAAbAAEBAQADAQEAAAAAAAAAAAAAAQIDBAUGB//EAD8QAAICAQIDBQUFBQUJAAAAAAABAhEDBBIFITEGE0FRYRQicYGRIzJSscEHNHKh0SRCksLwFTNDU2JjgqKk/8QAGQEBAQADAQAAAAAAAAAAAAAAAAECAwUE/8QAHxEBAQACAgIDAQAAAAAAAAAAAAECEQMhEjEFQVEE/9oADAMBAAIRAxEAPwD9cLZlMtgaKjFmkBoEsIDYMlQGgQAaKZRQLZTJQNAlgCghQAAAoIUCggA0CFAhSAAwUgAAAQFAEBQB0AQoFTNGDSApoyUClsgA0imUaAIpCoCgACghQKUgAoAAAAClIAKCFAAACkAAAhQABAqgAI88AoBFRCoCmkZNICgIAVFJR4XFuPPHOWLDFXF1KcufP0QHvhs+FzcT1OT72adeSe1fRHVlNvrJv4tsD9EUl5r6o0mfm6ZyRySj0k18G0XQ/RAfEafjGpx1WWUl+Gfvr+Z9VwjX+04t7jtkpbZJdLpc19SDvFIUAUhQAAAAAAUgAthEAFBABSAAAABQQAdIUWi0BCgoAqFFAFCLQBH5h2w1OTT67M8bVSkpOMlcXaX0P1A/L/2hwrWT9Ywf8iweRDtH/wAzE784ST/M2u0eD8GZf+Mf6nz2RHFRUfUw4/hfSOX/AApfqdnHxWMukZ/OkfK6dHraYK9lamUunur6s+77Ir+zP+N/kj8+wH6D2Q/d3/H+iIPcBUCAAAAAAAAACgCAoAAAAGikAAACAoA6YIUClIVAUtEKgLRQAB+bftJjWqi/PFD9T9Ko/O/2lx+2xP8A7Sv/ABSLB+f5FzONI5cnU40Uc+FHpaY87CehpwPTwPofoXY/93l/H+iPzzAfoPYyaeDIvKavy6dCUfQAAgAoAgKAICgAAAABQILKSgALRKAhRQoCAtADolM2LA2mVHHZdwHImaTOLcVSA5TSOJSNKQHIfM9reD4tbPHjk5YsuxuGWK3RpP7sl8WfSKR5PGdPKeXTzhdwlUpRaXu7oupX1jSfLzosH5Txrs5q9Llx43GOVZ57MMsf9+f4a8GcU+zPE49dDmf8LhP8mfo3ahe9w+f4OI4f/bHkR5/GtRpeG58LnDUyWteohDu8m+87VrEoNXcnKk75ellnaybfHYOznE300Go+aivzZ6+k7KcSdbsGPDfjl1GJfyTPotPqtCoThqNVnx5Y45yz4e/eZwcMblPHujHb3ijK2o8+hjTcY4dOUc+XR5O8nhhmhhyzlPP76nsi4yqPPHCcm2+S9C6rKYW/Tk4J2Hc0smfVRlC+cNOnTrw3v9D7LSabDhxwhp1FYoqkou1afNt+LPC4Nxta3MsGHDLDghhlkyPclkhOWODjGcUmkmsjrnzcG+h7HD44cWKODFNzjg+zcnT97k3bXjzMb0xs07QJuJuIjQM2WwKCJlAoCAAoAAoAAAAAAAAQAFAA8uyNmWZbA25Gd5hsy2By94O9Ou5HG5MDu96aWU8/vGXvAPSWUzlldHSWVh6ipQt0pPb0b5vp8Ofj/UsHn9ql9lpn+HiGif1nt/zHk9oNHjy6jLLLw3V6hy7qMdRjytyxwhLcnhX/AA3ujG668r9PW7W/u+J+Wt0D/wDogeZxLRyepnk38ThLfuWPBlxvFKG6rjF0/C/SxtYxi4bgnOalw3W7dTi1WSe7LJwxZc0p96kk/dlPYua51NLodvV8Cy6yLrh8MbyTx95eVJOEMTgo3Jbora69yurvqdXTabUpr+1cbnGm9vdYYyjNqLtS+Darp1qqPVx8PyZrfsupzd53eOb1eoWDbGGxppQ5u2ndflyLur5X9cmWTilDV66MnslD2LhsPemnBpKlz5K+v4V5HsaKLhgxxeBadK9uJSUmoeDk11k11PJliw6ZRxTzY8FpwjpeH4m800qezfzk/wCXU7mHU5NkVlgsKaisOC92TFhSSisj/F6eHQxqOxrNf3ONyUN8nUYR9W6v4HjZdS8uohhjv73ZKUsinPHHHi6OVrk2nXJnB2j10sXd5Ek1FtO21FXybdLyPF1fFXh0etzYox9pzZ1hUXduG5RtpvydcvNHD5pyc/8AZMLbMcW2amG323BeJ4c6nDHlyZnhe2WV49sJPzi0ql8ju6fV4std3OMrW5JdXHzry9T5LS6ZR4fHGsONTWROEITccU9RJpbppO63N8vQ9HPCTjGOmzf35Wld5MikoznJ3bprxs7ckxmmn2+kTKmfLrimq0+5ZIudU22t3yv5MxqO33DcEoQ1GXuZ5FcYv3nV0266L1Yl2un1hUdHhvFdNqoqenzQyp+Tpr4p8zulRSkKAAKBACgABQAAoEBSgeRRGjl2k2gcLiRwOxsGwDqvGZeI7mwvd+gHnvCZeI9Luh3AHm1RFmgpxhKSi5uoc6uXWk/PqehLTWeZxfgftGNwtxf3oyjylGS6SXqB0+2UtuicvwZ9FL15anGeNxbQwfFY5/aI46njyZ8ctRKOZTgo93tipVVN8n13HBxzRcZ9lyaPJBarDNwrLH/fxUJqStXz6LzGTtDLep6vSaqEtqUorBilj3KNbk5Rvrz6iyVZdPaljk4yk+LZlG01KPcRUdt3487/AEOy9FpssVjz6rV6l447ZwlqHHcnNyW+OHm3zS+CPmMPH9Ju5YclNRTjHQaW3Xrz8W/DxPVxcZz5eWLR67Lf45LBB+jUI218WUfQafu8Cjh02CGn3OVKUe7yTk1zcY3vn4eXxGBRytx3OU4UptbbUq6OuSfoul+Z52m4TxDO28rho4TVTjhp5pR8pTtt/Nn0fD+G49PBY4Kkvm2/N+pKjyeI8Mnki4xm1fWj5jV9nM0Yyim6b3Ndbfr9Efo/dozLCn4I03gxuXl9splZNPh9HPNDHCE8MfssqzJp8n1tNfM9HDg02olg1Dh9pgvY4uUNrf3lS682z6DJooPwR15aKvum3SPD171uPHNYXj1O7J9zN9nOODY7W5fendJPyrxXP8S4jrdHr+I6jNrIZtPWSaU8a3JQi9sUvDkl48uZ+/Z8E14fqj831X7P8k9Y3ig5aec92RNpNRcveir68mJ0j6LszwyXsWDU6eSUJ13Ububx3sg26ptpX8/I97HxTU6f3c0G75pytKvyr/Xqc2PhGOK08cE56WGm92OPGkoPHuUnB3zS93w8znw+0wlnlmhDURr7JY6WSUN8mo1JpcotL1ojJz6bjeGbSbcHVvfUUvnZ6GPNCXKMoy9E02eJ/s7DkxY5rHPHOdOe77OSv71pdH4UvyN5Zw032+11D3Wo+N8lFL6FlTW+o9wp53D+M6bUy2Y8sHkSTcNy3fTqegmNlxuPuKBYKgUhQAQAFAAHQBABaLRBYGkjRiy2BtAxZbA2LM2LArM0LAGkjSowioDlstnHZbA2LM2SwNCiWLAzOCfgdWekXVcjuADrRU4/9S9Q8kfFSi/TmjtCiaHlavVNRe1W1TXJ0zyNVjWsglv2SjkjOrafu+p9XKCfgjp5NDB9EkNMsbZdx+Nca7EcVxZZ6nHjWpjLJLJGWCdZoRvkmrTdKlyvocnAu2XFtLnx6fLkyTV08Gqg91JeEmrR+trS5Iv3ZcvJnP7JDJTy48cpRdpyhGTT81Z57w97xunVx+S8sPHlwmUdrBkcoRk1tcoqTj5NrochxRg14m0elyb7bBlMoRSmCgaKZAHQTFmbFgastmLLYGimLLYGrLZiygasWQWBoGbLYGipmEUDYszZbA1YszZQLZbMgDVlM2LA0mWzJQLZGLAEFFAFRSEsDRbMpiwKWzNlA1YMgDz7BixYGy2YstgastmLLYG7CZiypgbstmLKmBopiy2BotmEy2BoEFgaFmbLYGrLZixYG7LZhMqYGxZmxYG7BmxYGrBmxYGrFmbAGrFmbFgbFmUxYGwYsoHmWLAAtiygC2EwALZbAAtiwAFlsACpiwALYsAIWWwAFlsAAmWwALYsAKtjcAA3CwAFiwAFlsABZdwBA3AAD//Z"/>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364" name="Picture 4" descr="http://photos.prnewswire.com/prnvar/20130515/NY14094?max=400"/>
          <p:cNvPicPr>
            <a:picLocks noChangeAspect="1" noChangeArrowheads="1"/>
          </p:cNvPicPr>
          <p:nvPr/>
        </p:nvPicPr>
        <p:blipFill rotWithShape="1">
          <a:blip r:embed="rId5">
            <a:extLst>
              <a:ext uri="{28A0092B-C50C-407E-A947-70E740481C1C}">
                <a14:useLocalDpi xmlns:a14="http://schemas.microsoft.com/office/drawing/2010/main" val="0"/>
              </a:ext>
            </a:extLst>
          </a:blip>
          <a:srcRect l="22400" t="13283" r="16400" b="15138"/>
          <a:stretch/>
        </p:blipFill>
        <p:spPr bwMode="auto">
          <a:xfrm>
            <a:off x="6887934" y="1066799"/>
            <a:ext cx="2027465" cy="210255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xQSEhQSEhQVFRUXGBgVGBUWGBsYGBgaGRcYGBYfGBocHCggHholHBUXITIhJSkrLi4uGiA/ODMsNygtLisBCgoKDg0OGhAQGiwkICQsLC8sNDQ0LDcsLywsLiwtNCw3LywsLywwLCwsLCwsLywsLCwsLCwsLCwsLCwsLCwsLP/AABEIAKMBNgMBIgACEQEDEQH/xAAbAAEAAgMBAQAAAAAAAAAAAAAABQYCAwQBB//EAEUQAAIBAwMBBgMEBgYJBQEAAAECEQADIQQSMUEFBhMiUWEycYEUkaGxByNCksHhFlJTctHwFSUzVGJjc7LxQ0SCotIk/8QAGgEBAAMBAQEAAAAAAAAAAAAAAAECBAMFBv/EAC4RAQEAAQIFAgMIAwEAAAAAAAABAgMRBBIhMUET8FFh0QUiMnGRobHxI1KBwf/aAAwDAQACEQMRAD8A+40pSgUpSgUpSgUpSgUpSgUpSgUpSgUpSg06nUqgE9eAMk1yXO0wTFsA+pOI9oiZri7XvsWlFnbKn6kTA+kVFOSV8RX8zAMUBiTHlAjPoKi1q09CWb1Yx2osCFYnqBHl6Rk+1B2sh4kjqw4Hz64qtC6SSEmD5nMQTkBvw6c1ta8jQVUhV+PESsGBHXMVG7peGxW9WnIr2q72drSCTbXy8EExn2gelT1i8HUMOtWZdTTuFbKUpRzKUpQKUpQYu0VCdq9t3LJ/2QYeu7+VTGptblK8SMH0PSq/Y7TUzavrkYNctS5S9Exyf00P9kP3v5V6O+Z/sh+9/Ksdf3eVvNaII9Kgr3Z7qY2k/LNU9S/FbZY173k/+kP3v5Vt/pSf7MfvfyquWNBcP7BHzxXWvZr+g++nqX4m0TH9Kj/Z/wD2/lXn9Kj/AGQ/e/lUQ/Z7jpPyNc9yyw5Uj6U578TaLAO9J/sx+9/Ksx3m/wCWP3v5VV91Bcpz5G0fQOzdZ4qb4jJEc8Uri7rNNgf3mpXfHrFUxSlKlBSlKBSlKBSlKBSlKBSlKBSlKBSlKCs9q2z4hZWOwHzCY6+aAOa41UFg9lPh5BEDIgR+ddPac+Ix3Qm7KzBifMfzrnYFp+z+XGR8OYxGDJ9qpXp6f4Z7/UALy+4I2VgeWQDJnrP+etaFJ2gJuFw/EOJOYk/L24ra6I5HhglgQTPBAImSetbJNxiWi2yZB65BGZ6c0X32aJ4FssOrAYzjeZ6n29akdDqwGHhLx8U+UEHj5majQ8bjuPiSRIzK46+k9a9EgQJFw4YDqZO0TSVGWEym1XDS3w6zx0I9DW6qppdSBtCAm5iTxJxu3H0qxaTVB5EQRyPyj2q0rBq6Vw/J00pSpcSlKUCqh38QIEujBJ2k/SR/GrfXzz9KXagBt2ByPO31wv8AGq5dkxxdmdttuVQxyQPvNSfbmvu23trbNsb5y+TMjgD51ReyLpN22oySy/8AcKu3ee4V8KJmTxuOMThefrWex10+uTh1PbV4AlSpmQPhMELgCDya029ffuEJvZTlTgiSADKkY4J59K5UO0wqsJ8oUCVyR5uZGfurZpdUE/WKCNsAqwzAJJKgciWIo08k8RZtLgck+uZ+c01eqZRKwTgBTwSSOtcWm7VRhwwMFiDExnp9Kie0NefgWQCGPnmBuBiRE4/CuW3VSYb90inalm5i4mzyli4+EEGNsjrxXVZ7JV4ZHDKeDVXS1C7mUDAcgNAJkgSCf6q8e9Tndy7sS/cOFX9mZIgTBAwOeldFc9OSbxeexNMLdoKDOSa9qP7k603tNvPV2H5UrTj2jKn6UpVgpSlApSlApSlApSlApSlApSlApSsXaBJ4GaCrdq7fFYmS+4eUDBAI2/eK0A3DuKAW4jHEmMcj/wA1t114l/gyzAq7e5x/4rnv2x5vFczGIyIg8wPWqPUwn3Zu2SCYs/F1PEiRJJ+f51g6qw2tJumQTznOD0gVmhZm8ii2duScSJHtzXm5cdb3rHXIj04ot79/JkZeLTKEgTu6jbHHTmK1OYc72lgAUYCcmZ6ekY96zbbkXid04jMDHoOp/wA4okgC0yDJIBPuSQcdQKEag8S7Eh+hiZUge3U/XFdFi+F+Pd4vGORnyifu++tV+3BVbjSkGCOcAAf59qxDydznj4Gj9oHOOce/rTsWSxadDrN0Kwhon1B9YrtqnabUAea6T/wn2jJEVP8AZ+uJCq4IJwCevpPvFWlYdXRuPWJKleV7Us5XwzvHqWvai7cbqx+gBgD7hX3OvlHfPsU2dQxUeS5Lr8z8Q+h/OqZ9kxD90NOW1ae0sfoMfjFfQtUATETAqvdytFBe6R0Cj8z/AAqzLpWdjEx0j+PSs+XWr43aqp2voAoYKrEMIVVbAO4E9PrPzqLdt4YyCu0SwwCQRAk5x+NfR/8AQW6CwHQ5M8ccVzL3JsCfKMnd1iflNWmGWzvjr4xRmQkMfYEqfYebaw5PGKxd4AYKsNIO4lfKGlczhjmRV01HclDEbsNv+I5PvPyqPs933tsxuQZaQNoA6/WYPrUXGzuv62NQIQZ3RuLATgKwPwg9ATM45iurXuU0Go+L4ollVSZZRwP4119o6NUXcoA2yIIkczPzBjNRfa2nZOzrpdVUs6kx+1kZOTUS7q6l3xW39FjzoQf+Y/5iva1/olP+rx/1Ln5ivK1TsxtPfvtC8mqsJbbVbPAvXXTSm2Lh2Nbg/rAQQAxwM5rlt98r2n0endjb1Dmyb7kMxY298If1aFAdpgsSBuBq+tpENxbpRTcVSqvHmCtBYA+hgfdUfc7r6NgAdNZIG6BsEec7mx6Fs/OpEMe990X9psp4P2n7LuDnxJNoXAwXbEZiJqNP6RLiot17FvY+mu6pAlwloS5bRVcbcE+JJImIPpV1/wBE2efCSd/izAnxANob+9GJqB7I7jWbN17rEXdyXLW02ragrddXfftUbydoEnpPrQdfYfeB7tq+960UNkmYDAOAgeUDqrDkiCOR6EVWO1++WpbS3NqW7Vy5pV1Vp0uF9qM6oQ3kw4DAg5Bz6VfOz+zLNhSlm2ltSZIURJOCT6mAK5rHdzSItxU09pVuQHAQAMAZAPtOY4oI/tbta5o9Pp18r3mhYdncsQhZ9uxCznHMDGTVaTvxd3HUBQVfT9nstlnhVfU6i7aY7o9lz7Vfe0Oy7N8KL1tLgU7lDAGDEY+hioztTujpr1oWhbW2s2Z2KuUs3PERDj4J3CP+I0EDd7y6q5ftWkW2t23fv2Lq7z4L7bAuqd23dADDEczXlz9ILeHp7q2kIuW7D3E3OXTxrnhjITaBMkFiN0cVb9J2Lp7QQW7NtAhZl2qBtL4cj3IOTXO/djRnbOms+RVRfIMKp3KB8iSR6UEX2j3uPjWrGntEvcu3LJN9bllQUts8qWTzr5IlcVGXv0guLdm4tpDKobqbnZl3XjZJBCbQsqxVmI3RxVm7c7vWtW9hrw3LZZ22EAq+9Cnmn0mRHUCsrndrSNsnTWTsUIo2CFVTKgewOR6UFY7S70axoNpLKWxr10m5nJZwLpVpG2FBjmSea90fey9Pg2kV7hfWvu1F3agTTX/DgMExO4RI8oGSasGt02l3DTXbKbbjG8AyjY1zdumf685rfqe7mkuKEuae0yhmfaUBG5yS5/8AkSZ9ZoiZS77eFSfvhdtXr6AeKX1S2rQO5ktr9jt3mjw1LMJmIHWeBVt0Gv8AtGkW86G2Xt7ih5UwZE9fnWzUdg6a4GD2LZDMHaVGWVQit8woCz6VsuJbtWvDQIoVCFtiAAAIAC+lFp3V15Bi+3l5EeoPt6SK52ARWOzeh4Y4wBmshsVjH6z8IM8z9+a2Lu2rvMWiIjHwwYBPMmIqj1Z0eXUM/rmgRjb6yMVhab4AiiejnE8yfumuPW6+1YdfJcu7w20KjMQVIJmM4B5itum1ouW7TeIFtXJ2gkBsTiDndIgioN52dZK58Y+eYUxMDBHHvSTnxyQIlR759PT+Nco1NoblXaxBndMFeIn6zg10i8rDdedWSJUqRHUGCvIEVJ7/AKeK/hhvJuRiCCeogD85pfsMgUFhsLZ9txJPOcTzWu1rFYhWuKbZBAAK+YLAxB3fOsU1lpC9xWV0jaWLAANksGJ4xQ39+/LMkMQpabYETERjyieZxW21qJabjSg4IwCQfvxXPdvgW2uK9sKYJXcpjHlGT1jj7q9e4uEVwyzJ4JGfOZPQTyOKjsdKsHZ3aOM7ik+Vvb84mpcVTbd/IUPNsYJHQQYk8yfXrUvoO0YJjc6R84P1M8dKvKx6uh5xTlcnaXZ6X02XBI6HqD6ium24YAjIORWVSyonsvsJLKhZLAEn059alVUDAxXtKiSQKUpUhWLKCIImsqUFa7w9jqylrRAceYKWgE+/U1Ru2J/0bdVwVZHGCZOWGZ+tZ/pEY/bXyfhT/tqp6sMylQTn39AT/CvPy1/8nLt5e9Psq3hPV5/HN2+X5vqX6Ij/AKvX/qXPzFKz/RPaKaBQwIPiXDn5ivK3zs8Fc6UpUhSlKBSlKBSlKBSlKBSlKDk7S0CXkKOPcEcqehHvXB2Vr2R/s2oP6wDyP0uL/wDodRU1Ud21oku24Y7SMqw+JW6EU327uWeF35sO/wDPy+jtvXgok8VWnuNd8QiBk5I5/qge0RmtDdou4a1exdVfow9R8+te6/Tt8W/2I4APSM/TNcplba38Jy5Y807/AMfJrtXCzEWV2kCDkHE+nQ4NYbVG0sdzdU+hwOmDGOlbtwvHag27evSJ4gfKtStDKiL+sHJJwTtMmJ+s1Zsnv+0P272ddvG1ctW0a2huAq11rZG/aCdygnEf5iuD+jjgKFZbg2KjZYmwFuO48MkS3xASYJKg1Z7icm40Gcp6jE8Hkj76yt3W8xsrAETJn1iJP4UV5ZvurDd3rrI3hlUH/wDQGIOT4l5LigmPhhYJ6ScV0HsgDS6mz5Wa6rgecsELDbJYgcwOABU9ftKRKsWcwxUdZjdHpivbdwkt4KxgSCZ9YgE/Ohyzur7dgXPE3nw1RryXgfRV0otAYzJbMcHNc/Z/d66roxKeEHsloIIGwXQ37Cjm4Ixj6VZIVdpY78ZXqDAjrwPwrbbdivlEWySMweTmfrQuEVpewCiqba27sfaAyGQoF0nw2J2mSogRHU5rH+i15pa06hPLbg8lWAXV+3m2yPerOzlJ8DzDk/tRA9zwa8vWlkbGLGQWUZnMuR6YmiOWVpR4QbCCWAlInjAAHH09q2eMUhbbAjk4kiY3HPQe1bVPiNutqFZcmTzIIAgda0o23c0gPJUqeIwTjieKh07pXRa0KwCFnGQyzP1z71O2LwYSP8/OqbbcoNymGbBXqIJgAfwqQ0mt2QQxLGCVHWYkAcDFWlZtbQ36xZqVp02pDgxOOQeRW6rMNmxSlaNXqktIXuMFUck0t2TJbdo3zWmzqkcsEZWKmGAMwfevm3efvw92benlE4L/ALTfL0FVvs3tm9Y3+E5XxI3HkmJjJ/vGsWXG4zLadY9rR+w9bPT5srtfE+qW/SI0614/qp/21xdzlB12mBAILNg5H+zeom9dLEsxJJ5J5NWn9G3Zpuarxo8lkHP/ABsIA+4k/dWPT3z1pZ8d3u8RJw/A3DK9sdv22fVgI4pXtK9l8OUpSgUpSgUpSgUpSgUpSgUpSgwu3AoJPAqMu3Cxk/QelSrCajtTY2ZHH5Vw1plt8nTTsRnamgF1Y+FhlWHT+RqGsXUUhLshw3mTkGASD7ifWrG1RPamjQEXVEXZG0jMk48wnIjmOlcpqTGdTk1Mc5lpee/zn1cnaGrXeotqZIO4DEQViYxMSY9q1LeuMBbBCsDyAZmG3SSZyCKy12qTT7QInPuST1Pt0zUF2z2kbg3IYEAGJ+LMY5iJFeXqfaGpllthOnxe5o6XPJtP+pG9q/CO03FdwZkggYA2yQcCcmu5dWXJF1hbMDaf2XkkCGB55xzXzjXuSoDh5H9kTnPJkV0anUPuUbkA3RBOef2fQ1o0uIzm3NWjLhsfP/nn5eH0ixcyPCXzbcz9JMT61lcG4bmeLhxt6GCQBA681WO1HuXdMjNce2yeGoa3cZJV7ltTuCt6Hr6Gtq9qeC5sqN7JfS2rM7MXVrRckljJM4n2r08cuabvNz+5lZfCfsvBUW0IuAZk+w3YnmaOv7TtndlPacxnrz71Wrfb2oeHuNaWE09yFUglb7hWE7ukTP4Vie8DqN0KXMlQQZQrfS0ouebzSG9oIq2yvPFptXmAY2lgDJnOY+fEVnAQ/qjuc4I55MyBwBWorcIPiOEYQMeUMY5GaysuN36lTMZniJGRRYujcpbfFwjKjqRIUQOtewtyEVdrAAyccETI55/OvYAi5I8Xnb94jb616fP5rj7HEqBxjBM/hQ39+/DWxO8s21WUBgOAZkZzng1jZcibkqGkgDgEEAk+nXniskZSAjIxczk4MmYzzECvLtkyqXIWFgMOu0D8J6VCXXpNYQNxfa56ccExI9/41YNJrA+MhokgiPuqqb9zlztBWGB6MZ4njj+FSfZGpJZWcQMgEcGYA+mOflVpWbX0pZusVaNZpUuobdxQytgg1vpVmKWy7x8u7z9x3szc083LfJTl1+X9YfjVZ7P7LvXyws22uFY3RAiZiZI9D91fdorl0/Z1u273EQK1yN5GN22YkevmOax58Hjct50j29H7c1sNO45Te+L9Xzjsn9Ht+4Qb7CynUAhrh+UeUfPPyr6P2Z2db09tbVpdqr06n1JPUn1rqr2u+no4af4XncVx2txN/wAl/wCeClKV1ZClKUClKUClKUClKUClKUClKUCvGWcGvaUEVq7BTPK/lUN2ipLWj0D5wDypAyTjPUVbWWcGoPtfs/ykDjkHBKkcHIP31h4jR+7duzVo6nXqpfe7RAw8nzeUj5SRB9efnVT7O2gm2q3FUZJIzBbzFSesV9ILLcBt3FG79pTkGIysgSM8xUfrexLZHlGwjqOo9D7V8/NS6V9POXv3epjxU08Nsp1kvwU+9ZQPcFgsyyCBcJJ3bfMD1A65rp7H7I3gNqFgjgqvUcRPp7e1WLsPsZF/X/tPmOnpn3iuy+i2jujeWkKvUmJ644Brrz31bpYddum/5I4bjPU0cOnWzt+/uufQWQHYXFJthUETIn9mRHMdZ+6u8Wt22EUCYFwqCwyTz05itXZ52gG427dJKgkjdgAQcDria6WtyN2Ran4eDEndgDia+i0seXGRTUu+XVoezaAYMAxgAEZAUDA+QM4roNkOWFxUt8PO0SSD5ZJ5iKw3QGFtJXklhkYHp9817cUBv1jF/TaZMznHTEV0c9mD7Ru8Tcx4VhJERnn3mtzb2bzRbxzxIkYmvEYsq2yALZEbiMwByOgn8KxuAbvOxdYkFc5Jx7TFQMbbKCu0FrgPPIJgzn8a2lA8tcIVhgDiYg5msELEIAAq8K5GeDn7qwYJncS7zgjzCMRP1xUp8t4uG4fOfD2+ZTEGTI5PTn761rcUbhcBfOGycQOCfea2uDcMXYTbkeuZEZxWAYt+qYAIBG6P6oHBOKKsWtMALZSYlhGSASeSOOnziu3Q2XJRNylSImIjbE/XBrXp7N3c2yHnaS0zjPA+lTPZvZ2wl2OSSY6LPP5VMjlq6kkSVKUqzzylKUClKUClKUClKUClKUClKUClK8NB7SvkHdfWXvF0Tvcu21uXtRN9773Ld8W3vL4PhHCPgEH0tmM4qStfpA1BW6w8BwbVm7auBGRVW9fFqXHiFiig7pIQ44FB9NpXzDsztu99qYPdW8ft9y2GRnFuF7P8TyLvONw+ElhJPWupO/l1tOlxPALnR2NQwyQty7dS2wMNIWGOOaD6LSqJpu8+rXULau+A6fan0jeGjq7Eadr6ss3CBxt25nmRxXH3w7X8Xwgt3UaTU3ARatXLi2UtBWG6/dAaGAGApJn05NB9HrxlnBr582sVu0ri2tZcAt+KdSzXRtE2jttWbXEpi4WCmIgkyQJDuFqf1urtLea9bU2ntsbhvLsdDB8Q53sVLFOFkRzQSnaXZgkNGAZB4IP+FRjaVwpi5Ig/Gsn4T1Edc17q+39WHdRpwVDMAdj5AMDrUdc7T1MGbED+4+J+tY9XhZbvI5z7UwkuN3/R09j6d2sp5wBBjaokZEZPXB6daktNpVSSPiPJOWiSQJ9BJrR2NYIs25kGODgjJrvIrjcMZlbJ5a+Hzvo4z5T+Ef4hINrZkCPmfX5Tma5xcMmdyoG2lcxydwwIia7tRp2JlWj1HExWh7zBWQrIhpjrM/TrWrHUlnWtmOUolnxN3hk216iOTHp6RFaU8pIRNxiGBEgQfXk5rPVac+Uquz8QYEjAjzYr1GQsQjFIEs0AFs4yR8811X8NZTCm43kj4QeMeUR+E1naukDaiyhaJYdSQMx6Vj4BSH2FjJ5jMgxI6Gm1isyFXcZUYxI3Hj5mhdi9aCbVLlrfEA8AA8ge8D615uwQiSu74mGQcenp61t05gnwlLhomR0HyHGRUgvYzkSGCgkkoeM/L5ce9NlctSY/iRl22AT4jFvTbnOZx92K6tNpnuAIU8ggBvlAJ/OpnR9j206bv70ffxXeBFTszZ8T/q0aTSLbEKK6KUqzLbv1pSlKIKUpQKUpQKUpQKUpQKUpQKUpQKUpQaPsiQF2LAO4DaIBmZA6GSTPvWCdm2VBAtWwGkEBFEg5M4zJrqpQc9rQ21jbbRYMiFAgxtxAxjHyrG32daUELatieYRROZzj1z866qUGn7MkztWZ3TAndET84xNYajs+1cM3LdtzESyKxj6iumlBzL2faDbxbthsncEXdnnMT1rPTaVLYItoqAmSFUKJPJgda3UoFeMJ5r2lBF6nT7DP7P5Voa6FBJOOZ9qmmWcGoDvDo2Fi6FBabbgAcyVIArLqaW3WdnbHLfpXmn1lu6D4VxHjnYwaPnBrK7YkEeoqjaHS3wN1sX8WURi9kWGUC5bNxbe0AuxTfk8ECDmujV2tUVfZ9oCi1qmtCWD7gbR0+/MkzvhT05qlwi0yqyXtJcZSGYcyP8PYVoa6hVbbrHG4nmeT784mozR/aftW64zgbmldrbDb2DbB37AZ9F3TPSrPbQNiJnEVb1LL8XbHVvmNFnT+L5bTQI3ZkwQRETxP8K69N2HJ3XGJb2/8c1IaDQrbGAJPJrrrTOs3rjnr3fbG9GqzYVPhUD5CK20pVmcpSlApSlApSlApSlApSlApSlApSlApSlApSlApSlApSlApSlApSlApSlApSlArxhPNe0oIvV6crkZX8q43PpU+wnmovU6QqfKJB/CsmppbdY74Z79Krh7Qum9sFhjgwOp9weIqX0usup/7S4T67l/xqX0mlCCT8Xr/AIV1V2w05OtnVkuOpvZ6l/SfRDf6Wv8A+6XP31oe1b/+6P8AvrUzSuqvp5/739vojrOquPbuF7RtEAwCQZxzivlHc7td7dzR3A/iNcs3S6W9Zc1Fy4y2i48aw/lsiV5SYYqOtfZyK02dHbQyiIp9VUA/gKOuM2m1u754vfnUC0zB9NeY2LWoBtg7bRuXkt+Hc8xkwxg4PlOK26/vhqrTPYPhF11TWPGCQoUadb4lGuAbju25fgE+1X5dHbAICIAxlgFGT6nGTXt3SIwIZFIJkgqCCRwTjJolWe0O8V4dm2dUgsi7c8GQXUp5yAfDJYKxM+UFgDIzUTa7+NstszWwG02suFnXw5vaa4iBQN5H7TSATMYNX65YVl2soKxG0gER8uKwOitkKCiQvwjaIX5CMUHzrt3vBrLul1zJct2ls6W1cJVW8QtdsC421t3liTBg81vs95rmn1FjSI9u4ivb07rtIbc1nxTDvdLk5U/CRB5mvoH2dII2rBABEDIAgA+oivDpE3b9i7sebaJxxmJxQfPF79Xvsh1G/Tu7rZbwUB36bxbwtHxfNBCyeSmVPAyLd3Q7UuamwXubCy3Ht7kKkMEMTCswVuhXcYINSi6O2N0Ig3/F5R5v72M/Wtlm0qAKoCgcACAPkBQZ0pSgUpSgUpSgUpSgUpSgUpSgUpSgUpSgUpSgUpSgUpSgUpSgV5SlB7SlKBSlKBSlKBSlKBSlKBSlKBSlKBSlKBSlKD//2Q=="/>
          <p:cNvSpPr>
            <a:spLocks noChangeAspect="1" noChangeArrowheads="1"/>
          </p:cNvSpPr>
          <p:nvPr/>
        </p:nvSpPr>
        <p:spPr bwMode="auto">
          <a:xfrm>
            <a:off x="307975" y="105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xQSEhQSEhQVFRUXGBgVGBUWGBsYGBgaGRcYGBYfGBocHCggHholHBUXITIhJSkrLi4uGiA/ODMsNygtLisBCgoKDg0OGhAQGiwkICQsLC8sNDQ0LDcsLywsLiwtNCw3LywsLywwLCwsLCwsLywsLCwsLCwsLCwsLCwsLCwsLP/AABEIAKMBNgMBIgACEQEDEQH/xAAbAAEAAgMBAQAAAAAAAAAAAAAABQYCAwQBB//EAEUQAAIBAwMBBgMEBgYJBQEAAAECEQADIQQSMUEFBhMiUWEycYEUkaGxByNCksHhFlJTctHwFSUzVGJjc7LxQ0SCotIk/8QAGgEBAAMBAQEAAAAAAAAAAAAAAAECBAMFBv/EAC4RAQEAAQIFAgMIAwEAAAAAAAABAgMRBBIhMUET8FFh0QUiMnGRobHxI1KBwf/aAAwDAQACEQMRAD8A+40pSgUpSgUpSgUpSgUpSgUpSgUpSgUpSg06nUqgE9eAMk1yXO0wTFsA+pOI9oiZri7XvsWlFnbKn6kTA+kVFOSV8RX8zAMUBiTHlAjPoKi1q09CWb1Yx2osCFYnqBHl6Rk+1B2sh4kjqw4Hz64qtC6SSEmD5nMQTkBvw6c1ta8jQVUhV+PESsGBHXMVG7peGxW9WnIr2q72drSCTbXy8EExn2gelT1i8HUMOtWZdTTuFbKUpRzKUpQKUpQYu0VCdq9t3LJ/2QYeu7+VTGptblK8SMH0PSq/Y7TUzavrkYNctS5S9Exyf00P9kP3v5V6O+Z/sh+9/Ksdf3eVvNaII9Kgr3Z7qY2k/LNU9S/FbZY173k/+kP3v5Vt/pSf7MfvfyquWNBcP7BHzxXWvZr+g++nqX4m0TH9Kj/Z/wD2/lXn9Kj/AGQ/e/lUQ/Z7jpPyNc9yyw5Uj6U578TaLAO9J/sx+9/Ksx3m/wCWP3v5VV91Bcpz5G0fQOzdZ4qb4jJEc8Uri7rNNgf3mpXfHrFUxSlKlBSlKBSlKBSlKBSlKBSlKBSlKBSlKCs9q2z4hZWOwHzCY6+aAOa41UFg9lPh5BEDIgR+ddPac+Ix3Qm7KzBifMfzrnYFp+z+XGR8OYxGDJ9qpXp6f4Z7/UALy+4I2VgeWQDJnrP+etaFJ2gJuFw/EOJOYk/L24ra6I5HhglgQTPBAImSetbJNxiWi2yZB65BGZ6c0X32aJ4FssOrAYzjeZ6n29akdDqwGHhLx8U+UEHj5majQ8bjuPiSRIzK46+k9a9EgQJFw4YDqZO0TSVGWEym1XDS3w6zx0I9DW6qppdSBtCAm5iTxJxu3H0qxaTVB5EQRyPyj2q0rBq6Vw/J00pSpcSlKUCqh38QIEujBJ2k/SR/GrfXzz9KXagBt2ByPO31wv8AGq5dkxxdmdttuVQxyQPvNSfbmvu23trbNsb5y+TMjgD51ReyLpN22oySy/8AcKu3ee4V8KJmTxuOMThefrWex10+uTh1PbV4AlSpmQPhMELgCDya029ffuEJvZTlTgiSADKkY4J59K5UO0wqsJ8oUCVyR5uZGfurZpdUE/WKCNsAqwzAJJKgciWIo08k8RZtLgck+uZ+c01eqZRKwTgBTwSSOtcWm7VRhwwMFiDExnp9Kie0NefgWQCGPnmBuBiRE4/CuW3VSYb90inalm5i4mzyli4+EEGNsjrxXVZ7JV4ZHDKeDVXS1C7mUDAcgNAJkgSCf6q8e9Tndy7sS/cOFX9mZIgTBAwOeldFc9OSbxeexNMLdoKDOSa9qP7k603tNvPV2H5UrTj2jKn6UpVgpSlApSlApSlApSlApSlApSlApSsXaBJ4GaCrdq7fFYmS+4eUDBAI2/eK0A3DuKAW4jHEmMcj/wA1t114l/gyzAq7e5x/4rnv2x5vFczGIyIg8wPWqPUwn3Zu2SCYs/F1PEiRJJ+f51g6qw2tJumQTznOD0gVmhZm8ii2duScSJHtzXm5cdb3rHXIj04ot79/JkZeLTKEgTu6jbHHTmK1OYc72lgAUYCcmZ6ekY96zbbkXid04jMDHoOp/wA4okgC0yDJIBPuSQcdQKEag8S7Eh+hiZUge3U/XFdFi+F+Pd4vGORnyifu++tV+3BVbjSkGCOcAAf59qxDydznj4Gj9oHOOce/rTsWSxadDrN0Kwhon1B9YrtqnabUAea6T/wn2jJEVP8AZ+uJCq4IJwCevpPvFWlYdXRuPWJKleV7Us5XwzvHqWvai7cbqx+gBgD7hX3OvlHfPsU2dQxUeS5Lr8z8Q+h/OqZ9kxD90NOW1ae0sfoMfjFfQtUATETAqvdytFBe6R0Cj8z/AAqzLpWdjEx0j+PSs+XWr43aqp2voAoYKrEMIVVbAO4E9PrPzqLdt4YyCu0SwwCQRAk5x+NfR/8AQW6CwHQ5M8ccVzL3JsCfKMnd1iflNWmGWzvjr4xRmQkMfYEqfYebaw5PGKxd4AYKsNIO4lfKGlczhjmRV01HclDEbsNv+I5PvPyqPs933tsxuQZaQNoA6/WYPrUXGzuv62NQIQZ3RuLATgKwPwg9ATM45iurXuU0Go+L4ollVSZZRwP4119o6NUXcoA2yIIkczPzBjNRfa2nZOzrpdVUs6kx+1kZOTUS7q6l3xW39FjzoQf+Y/5iva1/olP+rx/1Ln5ivK1TsxtPfvtC8mqsJbbVbPAvXXTSm2Lh2Nbg/rAQQAxwM5rlt98r2n0endjb1Dmyb7kMxY298If1aFAdpgsSBuBq+tpENxbpRTcVSqvHmCtBYA+hgfdUfc7r6NgAdNZIG6BsEec7mx6Fs/OpEMe990X9psp4P2n7LuDnxJNoXAwXbEZiJqNP6RLiot17FvY+mu6pAlwloS5bRVcbcE+JJImIPpV1/wBE2efCSd/izAnxANob+9GJqB7I7jWbN17rEXdyXLW02ragrddXfftUbydoEnpPrQdfYfeB7tq+960UNkmYDAOAgeUDqrDkiCOR6EVWO1++WpbS3NqW7Vy5pV1Vp0uF9qM6oQ3kw4DAg5Bz6VfOz+zLNhSlm2ltSZIURJOCT6mAK5rHdzSItxU09pVuQHAQAMAZAPtOY4oI/tbta5o9Pp18r3mhYdncsQhZ9uxCznHMDGTVaTvxd3HUBQVfT9nstlnhVfU6i7aY7o9lz7Vfe0Oy7N8KL1tLgU7lDAGDEY+hioztTujpr1oWhbW2s2Z2KuUs3PERDj4J3CP+I0EDd7y6q5ftWkW2t23fv2Lq7z4L7bAuqd23dADDEczXlz9ILeHp7q2kIuW7D3E3OXTxrnhjITaBMkFiN0cVb9J2Lp7QQW7NtAhZl2qBtL4cj3IOTXO/djRnbOms+RVRfIMKp3KB8iSR6UEX2j3uPjWrGntEvcu3LJN9bllQUts8qWTzr5IlcVGXv0guLdm4tpDKobqbnZl3XjZJBCbQsqxVmI3RxVm7c7vWtW9hrw3LZZ22EAq+9Cnmn0mRHUCsrndrSNsnTWTsUIo2CFVTKgewOR6UFY7S70axoNpLKWxr10m5nJZwLpVpG2FBjmSea90fey9Pg2kV7hfWvu1F3agTTX/DgMExO4RI8oGSasGt02l3DTXbKbbjG8AyjY1zdumf685rfqe7mkuKEuae0yhmfaUBG5yS5/8AkSZ9ZoiZS77eFSfvhdtXr6AeKX1S2rQO5ktr9jt3mjw1LMJmIHWeBVt0Gv8AtGkW86G2Xt7ih5UwZE9fnWzUdg6a4GD2LZDMHaVGWVQit8woCz6VsuJbtWvDQIoVCFtiAAAIAC+lFp3V15Bi+3l5EeoPt6SK52ARWOzeh4Y4wBmshsVjH6z8IM8z9+a2Lu2rvMWiIjHwwYBPMmIqj1Z0eXUM/rmgRjb6yMVhab4AiiejnE8yfumuPW6+1YdfJcu7w20KjMQVIJmM4B5itum1ouW7TeIFtXJ2gkBsTiDndIgioN52dZK58Y+eYUxMDBHHvSTnxyQIlR759PT+Nco1NoblXaxBndMFeIn6zg10i8rDdedWSJUqRHUGCvIEVJ7/AKeK/hhvJuRiCCeogD85pfsMgUFhsLZ9txJPOcTzWu1rFYhWuKbZBAAK+YLAxB3fOsU1lpC9xWV0jaWLAANksGJ4xQ39+/LMkMQpabYETERjyieZxW21qJabjSg4IwCQfvxXPdvgW2uK9sKYJXcpjHlGT1jj7q9e4uEVwyzJ4JGfOZPQTyOKjsdKsHZ3aOM7ik+Vvb84mpcVTbd/IUPNsYJHQQYk8yfXrUvoO0YJjc6R84P1M8dKvKx6uh5xTlcnaXZ6X02XBI6HqD6ium24YAjIORWVSyonsvsJLKhZLAEn059alVUDAxXtKiSQKUpUhWLKCIImsqUFa7w9jqylrRAceYKWgE+/U1Ru2J/0bdVwVZHGCZOWGZ+tZ/pEY/bXyfhT/tqp6sMylQTn39AT/CvPy1/8nLt5e9Psq3hPV5/HN2+X5vqX6Ij/AKvX/qXPzFKz/RPaKaBQwIPiXDn5ivK3zs8Fc6UpUhSlKBSlKBSlKBSlKBSlKDk7S0CXkKOPcEcqehHvXB2Vr2R/s2oP6wDyP0uL/wDodRU1Ud21oku24Y7SMqw+JW6EU327uWeF35sO/wDPy+jtvXgok8VWnuNd8QiBk5I5/qge0RmtDdou4a1exdVfow9R8+te6/Tt8W/2I4APSM/TNcplba38Jy5Y807/AMfJrtXCzEWV2kCDkHE+nQ4NYbVG0sdzdU+hwOmDGOlbtwvHag27evSJ4gfKtStDKiL+sHJJwTtMmJ+s1Zsnv+0P272ddvG1ctW0a2huAq11rZG/aCdygnEf5iuD+jjgKFZbg2KjZYmwFuO48MkS3xASYJKg1Z7icm40Gcp6jE8Hkj76yt3W8xsrAETJn1iJP4UV5ZvurDd3rrI3hlUH/wDQGIOT4l5LigmPhhYJ6ScV0HsgDS6mz5Wa6rgecsELDbJYgcwOABU9ftKRKsWcwxUdZjdHpivbdwkt4KxgSCZ9YgE/Ohyzur7dgXPE3nw1RryXgfRV0otAYzJbMcHNc/Z/d66roxKeEHsloIIGwXQ37Cjm4Ixj6VZIVdpY78ZXqDAjrwPwrbbdivlEWySMweTmfrQuEVpewCiqba27sfaAyGQoF0nw2J2mSogRHU5rH+i15pa06hPLbg8lWAXV+3m2yPerOzlJ8DzDk/tRA9zwa8vWlkbGLGQWUZnMuR6YmiOWVpR4QbCCWAlInjAAHH09q2eMUhbbAjk4kiY3HPQe1bVPiNutqFZcmTzIIAgda0o23c0gPJUqeIwTjieKh07pXRa0KwCFnGQyzP1z71O2LwYSP8/OqbbcoNymGbBXqIJgAfwqQ0mt2QQxLGCVHWYkAcDFWlZtbQ36xZqVp02pDgxOOQeRW6rMNmxSlaNXqktIXuMFUck0t2TJbdo3zWmzqkcsEZWKmGAMwfevm3efvw92benlE4L/ALTfL0FVvs3tm9Y3+E5XxI3HkmJjJ/vGsWXG4zLadY9rR+w9bPT5srtfE+qW/SI0614/qp/21xdzlB12mBAILNg5H+zeom9dLEsxJJ5J5NWn9G3Zpuarxo8lkHP/ABsIA+4k/dWPT3z1pZ8d3u8RJw/A3DK9sdv22fVgI4pXtK9l8OUpSgUpSgUpSgUpSgUpSgUpSgwu3AoJPAqMu3Cxk/QelSrCajtTY2ZHH5Vw1plt8nTTsRnamgF1Y+FhlWHT+RqGsXUUhLshw3mTkGASD7ifWrG1RPamjQEXVEXZG0jMk48wnIjmOlcpqTGdTk1Mc5lpee/zn1cnaGrXeotqZIO4DEQViYxMSY9q1LeuMBbBCsDyAZmG3SSZyCKy12qTT7QInPuST1Pt0zUF2z2kbg3IYEAGJ+LMY5iJFeXqfaGpllthOnxe5o6XPJtP+pG9q/CO03FdwZkggYA2yQcCcmu5dWXJF1hbMDaf2XkkCGB55xzXzjXuSoDh5H9kTnPJkV0anUPuUbkA3RBOef2fQ1o0uIzm3NWjLhsfP/nn5eH0ixcyPCXzbcz9JMT61lcG4bmeLhxt6GCQBA681WO1HuXdMjNce2yeGoa3cZJV7ltTuCt6Hr6Gtq9qeC5sqN7JfS2rM7MXVrRckljJM4n2r08cuabvNz+5lZfCfsvBUW0IuAZk+w3YnmaOv7TtndlPacxnrz71Wrfb2oeHuNaWE09yFUglb7hWE7ukTP4Vie8DqN0KXMlQQZQrfS0ouebzSG9oIq2yvPFptXmAY2lgDJnOY+fEVnAQ/qjuc4I55MyBwBWorcIPiOEYQMeUMY5GaysuN36lTMZniJGRRYujcpbfFwjKjqRIUQOtewtyEVdrAAyccETI55/OvYAi5I8Xnb94jb616fP5rj7HEqBxjBM/hQ39+/DWxO8s21WUBgOAZkZzng1jZcibkqGkgDgEEAk+nXniskZSAjIxczk4MmYzzECvLtkyqXIWFgMOu0D8J6VCXXpNYQNxfa56ccExI9/41YNJrA+MhokgiPuqqb9zlztBWGB6MZ4njj+FSfZGpJZWcQMgEcGYA+mOflVpWbX0pZusVaNZpUuobdxQytgg1vpVmKWy7x8u7z9x3szc083LfJTl1+X9YfjVZ7P7LvXyws22uFY3RAiZiZI9D91fdorl0/Z1u273EQK1yN5GN22YkevmOax58Hjct50j29H7c1sNO45Te+L9Xzjsn9Ht+4Qb7CynUAhrh+UeUfPPyr6P2Z2db09tbVpdqr06n1JPUn1rqr2u+no4af4XncVx2txN/wAl/wCeClKV1ZClKUClKUClKUClKUClKUClKUCvGWcGvaUEVq7BTPK/lUN2ipLWj0D5wDypAyTjPUVbWWcGoPtfs/ykDjkHBKkcHIP31h4jR+7duzVo6nXqpfe7RAw8nzeUj5SRB9efnVT7O2gm2q3FUZJIzBbzFSesV9ILLcBt3FG79pTkGIysgSM8xUfrexLZHlGwjqOo9D7V8/NS6V9POXv3epjxU08Nsp1kvwU+9ZQPcFgsyyCBcJJ3bfMD1A65rp7H7I3gNqFgjgqvUcRPp7e1WLsPsZF/X/tPmOnpn3iuy+i2jujeWkKvUmJ644Brrz31bpYddum/5I4bjPU0cOnWzt+/uufQWQHYXFJthUETIn9mRHMdZ+6u8Wt22EUCYFwqCwyTz05itXZ52gG427dJKgkjdgAQcDria6WtyN2Ran4eDEndgDia+i0seXGRTUu+XVoezaAYMAxgAEZAUDA+QM4roNkOWFxUt8PO0SSD5ZJ5iKw3QGFtJXklhkYHp9817cUBv1jF/TaZMznHTEV0c9mD7Ru8Tcx4VhJERnn3mtzb2bzRbxzxIkYmvEYsq2yALZEbiMwByOgn8KxuAbvOxdYkFc5Jx7TFQMbbKCu0FrgPPIJgzn8a2lA8tcIVhgDiYg5msELEIAAq8K5GeDn7qwYJncS7zgjzCMRP1xUp8t4uG4fOfD2+ZTEGTI5PTn761rcUbhcBfOGycQOCfea2uDcMXYTbkeuZEZxWAYt+qYAIBG6P6oHBOKKsWtMALZSYlhGSASeSOOnziu3Q2XJRNylSImIjbE/XBrXp7N3c2yHnaS0zjPA+lTPZvZ2wl2OSSY6LPP5VMjlq6kkSVKUqzzylKUClKUClKUClKUClKUClKUClK8NB7SvkHdfWXvF0Tvcu21uXtRN9773Ld8W3vL4PhHCPgEH0tmM4qStfpA1BW6w8BwbVm7auBGRVW9fFqXHiFiig7pIQ44FB9NpXzDsztu99qYPdW8ft9y2GRnFuF7P8TyLvONw+ElhJPWupO/l1tOlxPALnR2NQwyQty7dS2wMNIWGOOaD6LSqJpu8+rXULau+A6fan0jeGjq7Eadr6ss3CBxt25nmRxXH3w7X8Xwgt3UaTU3ARatXLi2UtBWG6/dAaGAGApJn05NB9HrxlnBr582sVu0ri2tZcAt+KdSzXRtE2jttWbXEpi4WCmIgkyQJDuFqf1urtLea9bU2ntsbhvLsdDB8Q53sVLFOFkRzQSnaXZgkNGAZB4IP+FRjaVwpi5Ig/Gsn4T1Edc17q+39WHdRpwVDMAdj5AMDrUdc7T1MGbED+4+J+tY9XhZbvI5z7UwkuN3/R09j6d2sp5wBBjaokZEZPXB6daktNpVSSPiPJOWiSQJ9BJrR2NYIs25kGODgjJrvIrjcMZlbJ5a+Hzvo4z5T+Ef4hINrZkCPmfX5Tma5xcMmdyoG2lcxydwwIia7tRp2JlWj1HExWh7zBWQrIhpjrM/TrWrHUlnWtmOUolnxN3hk216iOTHp6RFaU8pIRNxiGBEgQfXk5rPVac+Uquz8QYEjAjzYr1GQsQjFIEs0AFs4yR8811X8NZTCm43kj4QeMeUR+E1naukDaiyhaJYdSQMx6Vj4BSH2FjJ5jMgxI6Gm1isyFXcZUYxI3Hj5mhdi9aCbVLlrfEA8AA8ge8D615uwQiSu74mGQcenp61t05gnwlLhomR0HyHGRUgvYzkSGCgkkoeM/L5ce9NlctSY/iRl22AT4jFvTbnOZx92K6tNpnuAIU8ggBvlAJ/OpnR9j206bv70ffxXeBFTszZ8T/q0aTSLbEKK6KUqzLbv1pSlKIKUpQKUpQKUpQKUpQKUpQKUpQKUpQaPsiQF2LAO4DaIBmZA6GSTPvWCdm2VBAtWwGkEBFEg5M4zJrqpQc9rQ21jbbRYMiFAgxtxAxjHyrG32daUELatieYRROZzj1z866qUGn7MkztWZ3TAndET84xNYajs+1cM3LdtzESyKxj6iumlBzL2faDbxbthsncEXdnnMT1rPTaVLYItoqAmSFUKJPJgda3UoFeMJ5r2lBF6nT7DP7P5Voa6FBJOOZ9qmmWcGoDvDo2Fi6FBabbgAcyVIArLqaW3WdnbHLfpXmn1lu6D4VxHjnYwaPnBrK7YkEeoqjaHS3wN1sX8WURi9kWGUC5bNxbe0AuxTfk8ECDmujV2tUVfZ9oCi1qmtCWD7gbR0+/MkzvhT05qlwi0yqyXtJcZSGYcyP8PYVoa6hVbbrHG4nmeT784mozR/aftW64zgbmldrbDb2DbB37AZ9F3TPSrPbQNiJnEVb1LL8XbHVvmNFnT+L5bTQI3ZkwQRETxP8K69N2HJ3XGJb2/8c1IaDQrbGAJPJrrrTOs3rjnr3fbG9GqzYVPhUD5CK20pVmcpSlApSlApSlApSlApSlApSlApSlApSlApSlApSlApSlApSlApSlApSlApSlArxhPNe0oIvV6crkZX8q43PpU+wnmovU6QqfKJB/CsmppbdY74Z79Krh7Qum9sFhjgwOp9weIqX0usup/7S4T67l/xqX0mlCCT8Xr/AIV1V2w05OtnVkuOpvZ6l/SfRDf6Wv8A+6XP31oe1b/+6P8AvrUzSuqvp5/739vojrOquPbuF7RtEAwCQZxzivlHc7td7dzR3A/iNcs3S6W9Zc1Fy4y2i48aw/lsiV5SYYqOtfZyK02dHbQyiIp9VUA/gKOuM2m1u754vfnUC0zB9NeY2LWoBtg7bRuXkt+Hc8xkwxg4PlOK26/vhqrTPYPhF11TWPGCQoUadb4lGuAbju25fgE+1X5dHbAICIAxlgFGT6nGTXt3SIwIZFIJkgqCCRwTjJolWe0O8V4dm2dUgsi7c8GQXUp5yAfDJYKxM+UFgDIzUTa7+NstszWwG02suFnXw5vaa4iBQN5H7TSATMYNX65YVl2soKxG0gER8uKwOitkKCiQvwjaIX5CMUHzrt3vBrLul1zJct2ls6W1cJVW8QtdsC421t3liTBg81vs95rmn1FjSI9u4ivb07rtIbc1nxTDvdLk5U/CRB5mvoH2dII2rBABEDIAgA+oivDpE3b9i7sebaJxxmJxQfPF79Xvsh1G/Tu7rZbwUB36bxbwtHxfNBCyeSmVPAyLd3Q7UuamwXubCy3Ht7kKkMEMTCswVuhXcYINSi6O2N0Ig3/F5R5v72M/Wtlm0qAKoCgcACAPkBQZ0pSgUpSgUpSgUpSgUpSgUpSgUpSgUpSgUpSgUpSgUpSgUpSgV5SlB7SlKBSlKBSlKBSlKBSlKBSlKBSlKBSlKBSlKD//2Q=="/>
          <p:cNvSpPr>
            <a:spLocks noChangeAspect="1" noChangeArrowheads="1"/>
          </p:cNvSpPr>
          <p:nvPr/>
        </p:nvSpPr>
        <p:spPr bwMode="auto">
          <a:xfrm>
            <a:off x="460375" y="2137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8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52400"/>
            <a:ext cx="1838073" cy="112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8223154"/>
      </p:ext>
    </p:extLst>
  </p:cSld>
  <p:clrMapOvr>
    <a:masterClrMapping/>
  </p:clrMapOvr>
  <mc:AlternateContent xmlns:mc="http://schemas.openxmlformats.org/markup-compatibility/2006" xmlns:p14="http://schemas.microsoft.com/office/powerpoint/2010/main">
    <mc:Choice Requires="p14">
      <p:transition spd="slow" p14:dur="2000" advTm="118582"/>
    </mc:Choice>
    <mc:Fallback xmlns="">
      <p:transition spd="slow" advTm="118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7319" x="5264150" y="1181100"/>
          <p14:tracePt t="7453" x="5276850" y="1181100"/>
          <p14:tracePt t="7461" x="5295900" y="1181100"/>
          <p14:tracePt t="7469" x="5314950" y="1181100"/>
          <p14:tracePt t="7484" x="5327650" y="1181100"/>
          <p14:tracePt t="7492" x="5334000" y="1181100"/>
          <p14:tracePt t="7516" x="5340350" y="1181100"/>
          <p14:tracePt t="7525" x="5422900" y="1181100"/>
          <p14:tracePt t="7549" x="5473700" y="1174750"/>
          <p14:tracePt t="7559" x="5518150" y="1168400"/>
          <p14:tracePt t="7591" x="5543550" y="1162050"/>
          <p14:tracePt t="7592" x="5568950" y="1162050"/>
          <p14:tracePt t="7613" x="5651500" y="1162050"/>
          <p14:tracePt t="7624" x="5784850" y="1143000"/>
          <p14:tracePt t="7644" x="5949950" y="1123950"/>
          <p14:tracePt t="7660" x="6051550" y="1104900"/>
          <p14:tracePt t="7677" x="6121400" y="1092200"/>
          <p14:tracePt t="7693" x="6153150" y="1092200"/>
          <p14:tracePt t="7708" x="6191250" y="1085850"/>
          <p14:tracePt t="7724" x="6242050" y="1079500"/>
          <p14:tracePt t="7741" x="6273800" y="1066800"/>
          <p14:tracePt t="7758" x="6330950" y="1054100"/>
          <p14:tracePt t="7774" x="6362700" y="1041400"/>
          <p14:tracePt t="7791" x="6388100" y="1028700"/>
          <p14:tracePt t="7808" x="6426200" y="1016000"/>
          <p14:tracePt t="7826" x="6483350" y="990600"/>
          <p14:tracePt t="7841" x="6553200" y="952500"/>
          <p14:tracePt t="7858" x="6591300" y="927100"/>
          <p14:tracePt t="7875" x="6616700" y="914400"/>
          <p14:tracePt t="7891" x="6642100" y="889000"/>
          <p14:tracePt t="7908" x="6673850" y="857250"/>
          <p14:tracePt t="7925" x="6686550" y="844550"/>
          <p14:tracePt t="7941" x="6692900" y="838200"/>
          <p14:tracePt t="7958" x="6711950" y="819150"/>
          <p14:tracePt t="7975" x="6731000" y="806450"/>
          <p14:tracePt t="7991" x="6750050" y="787400"/>
          <p14:tracePt t="8008" x="6769100" y="768350"/>
          <p14:tracePt t="8025" x="6781800" y="762000"/>
          <p14:tracePt t="8041" x="6794500" y="730250"/>
          <p14:tracePt t="8058" x="6813550" y="704850"/>
          <p14:tracePt t="8075" x="6838950" y="654050"/>
          <p14:tracePt t="8093" x="6851650" y="635000"/>
          <p14:tracePt t="8108" x="6864350" y="596900"/>
          <p14:tracePt t="8125" x="6864350" y="590550"/>
          <p14:tracePt t="8142" x="6877050" y="565150"/>
          <p14:tracePt t="8181" x="6889750" y="552450"/>
          <p14:tracePt t="8188" x="6889750" y="546100"/>
          <p14:tracePt t="8192" x="6889750" y="539750"/>
          <p14:tracePt t="8208" x="6889750" y="533400"/>
          <p14:tracePt t="8225" x="6889750" y="520700"/>
          <p14:tracePt t="8242" x="6889750" y="514350"/>
          <p14:tracePt t="8258" x="6883400" y="488950"/>
          <p14:tracePt t="8275" x="6711950" y="488950"/>
          <p14:tracePt t="8292" x="6610350" y="476250"/>
          <p14:tracePt t="8309" x="6597650" y="463550"/>
          <p14:tracePt t="8326" x="6591300" y="444500"/>
          <p14:tracePt t="8365" x="6584950" y="438150"/>
          <p14:tracePt t="8365" x="6578600" y="438150"/>
          <p14:tracePt t="8445" x="6572250" y="438150"/>
          <p14:tracePt t="8453" x="6559550" y="431800"/>
          <p14:tracePt t="8460" x="6553200" y="431800"/>
          <p14:tracePt t="8476" x="6527800" y="419100"/>
          <p14:tracePt t="8477" x="6515100" y="412750"/>
          <p14:tracePt t="8477" x="6502400" y="412750"/>
          <p14:tracePt t="8493" x="6477000" y="412750"/>
          <p14:tracePt t="8509" x="6426200" y="412750"/>
          <p14:tracePt t="8526" x="6362700" y="412750"/>
          <p14:tracePt t="8542" x="6286500" y="412750"/>
          <p14:tracePt t="8560" x="6134100" y="412750"/>
          <p14:tracePt t="8576" x="5981700" y="412750"/>
          <p14:tracePt t="8593" x="5816600" y="412750"/>
          <p14:tracePt t="8609" x="5645150" y="412750"/>
          <p14:tracePt t="8626" x="5429250" y="412750"/>
          <p14:tracePt t="8642" x="5149850" y="412750"/>
          <p14:tracePt t="8660" x="4806950" y="419100"/>
          <p14:tracePt t="8676" x="4337050" y="469900"/>
          <p14:tracePt t="8693" x="4064000" y="488950"/>
          <p14:tracePt t="8709" x="3765550" y="527050"/>
          <p14:tracePt t="8726" x="3562350" y="565150"/>
          <p14:tracePt t="8743" x="3435350" y="584200"/>
          <p14:tracePt t="8760" x="3397250" y="596900"/>
          <p14:tracePt t="8776" x="3365500" y="603250"/>
          <p14:tracePt t="8793" x="3352800" y="609600"/>
          <p14:tracePt t="8809" x="3321050" y="615950"/>
          <p14:tracePt t="8827" x="3302000" y="628650"/>
          <p14:tracePt t="8843" x="3263900" y="666750"/>
          <p14:tracePt t="8861" x="3244850" y="673100"/>
          <p14:tracePt t="8876" x="3219450" y="692150"/>
          <p14:tracePt t="8893" x="3194050" y="704850"/>
          <p14:tracePt t="8910" x="3181350" y="711200"/>
          <p14:tracePt t="8926" x="3181350" y="717550"/>
          <p14:tracePt t="8943" x="3175000" y="723900"/>
          <p14:tracePt t="9548" x="3194050" y="723900"/>
          <p14:tracePt t="9557" x="3200400" y="717550"/>
          <p14:tracePt t="9565" x="3206750" y="717550"/>
          <p14:tracePt t="9572" x="3213100" y="717550"/>
          <p14:tracePt t="9581" x="3225800" y="711200"/>
          <p14:tracePt t="9594" x="3232150" y="711200"/>
          <p14:tracePt t="9900" x="3238500" y="711200"/>
          <p14:tracePt t="9911" x="3238500" y="704850"/>
          <p14:tracePt t="9932" x="3251200" y="704850"/>
          <p14:tracePt t="9949" x="3257550" y="704850"/>
          <p14:tracePt t="9964" x="3270250" y="704850"/>
          <p14:tracePt t="9981" x="3276600" y="704850"/>
          <p14:tracePt t="10029" x="3282950" y="704850"/>
          <p14:tracePt t="10037" x="3289300" y="698500"/>
          <p14:tracePt t="10045" x="3302000" y="692150"/>
          <p14:tracePt t="10069" x="3314700" y="692150"/>
          <p14:tracePt t="10285" x="3321050" y="692150"/>
          <p14:tracePt t="10292" x="3327400" y="692150"/>
          <p14:tracePt t="10301" x="3340100" y="692150"/>
          <p14:tracePt t="10309" x="3352800" y="692150"/>
          <p14:tracePt t="10312" x="3378200" y="692150"/>
          <p14:tracePt t="10328" x="3409950" y="692150"/>
          <p14:tracePt t="10345" x="3441700" y="692150"/>
          <p14:tracePt t="10363" x="3505200" y="711200"/>
          <p14:tracePt t="10379" x="3594100" y="742950"/>
          <p14:tracePt t="10395" x="3702050" y="793750"/>
          <p14:tracePt t="10413" x="4013200" y="876300"/>
          <p14:tracePt t="10429" x="4260850" y="914400"/>
          <p14:tracePt t="10445" x="4483100" y="946150"/>
          <p14:tracePt t="10462" x="4686300" y="946150"/>
          <p14:tracePt t="10480" x="4870450" y="958850"/>
          <p14:tracePt t="10496" x="5022850" y="965200"/>
          <p14:tracePt t="10513" x="5162550" y="977900"/>
          <p14:tracePt t="10529" x="5346700" y="977900"/>
          <p14:tracePt t="10546" x="5511800" y="977900"/>
          <p14:tracePt t="10562" x="5619750" y="958850"/>
          <p14:tracePt t="10580" x="5746750" y="908050"/>
          <p14:tracePt t="10596" x="5924550" y="831850"/>
          <p14:tracePt t="10613" x="6000750" y="787400"/>
          <p14:tracePt t="10629" x="6076950" y="736600"/>
          <p14:tracePt t="10646" x="6127750" y="711200"/>
          <p14:tracePt t="10662" x="6172200" y="685800"/>
          <p14:tracePt t="10679" x="6235700" y="647700"/>
          <p14:tracePt t="10696" x="6261100" y="635000"/>
          <p14:tracePt t="10713" x="6280150" y="628650"/>
          <p14:tracePt t="10729" x="6318250" y="596900"/>
          <p14:tracePt t="10746" x="6343650" y="571500"/>
          <p14:tracePt t="10762" x="6369050" y="546100"/>
          <p14:tracePt t="10779" x="6400800" y="514350"/>
          <p14:tracePt t="10796" x="6407150" y="501650"/>
          <p14:tracePt t="10813" x="6419850" y="469900"/>
          <p14:tracePt t="10829" x="6432550" y="444500"/>
          <p14:tracePt t="10846" x="6438900" y="425450"/>
          <p14:tracePt t="10863" x="6451600" y="412750"/>
          <p14:tracePt t="10879" x="6457950" y="381000"/>
          <p14:tracePt t="10896" x="6470650" y="361950"/>
          <p14:tracePt t="10913" x="6470650" y="349250"/>
          <p14:tracePt t="10929" x="6470650" y="330200"/>
          <p14:tracePt t="10972" x="6470650" y="323850"/>
          <p14:tracePt t="10981" x="6470650" y="317500"/>
          <p14:tracePt t="10981" x="6470650" y="304800"/>
          <p14:tracePt t="10996" x="6432550" y="279400"/>
          <p14:tracePt t="11013" x="6375400" y="266700"/>
          <p14:tracePt t="11030" x="6299200" y="260350"/>
          <p14:tracePt t="11047" x="6184900" y="260350"/>
          <p14:tracePt t="11063" x="5994400" y="260350"/>
          <p14:tracePt t="11080" x="5797550" y="260350"/>
          <p14:tracePt t="11096" x="5581650" y="260350"/>
          <p14:tracePt t="11113" x="5429250" y="260350"/>
          <p14:tracePt t="11130" x="5391150" y="273050"/>
          <p14:tracePt t="11147" x="5365750" y="285750"/>
          <p14:tracePt t="11163" x="5346700" y="304800"/>
          <p14:tracePt t="11180" x="5334000" y="317500"/>
          <p14:tracePt t="11197" x="5314950" y="336550"/>
          <p14:tracePt t="11214" x="5314950" y="361950"/>
          <p14:tracePt t="11230" x="5308600" y="406400"/>
          <p14:tracePt t="11247" x="5308600" y="444500"/>
          <p14:tracePt t="11263" x="5308600" y="520700"/>
          <p14:tracePt t="11280" x="5327650" y="577850"/>
          <p14:tracePt t="11297" x="5353050" y="641350"/>
          <p14:tracePt t="11314" x="5397500" y="685800"/>
          <p14:tracePt t="11330" x="5473700" y="730250"/>
          <p14:tracePt t="11347" x="5549900" y="774700"/>
          <p14:tracePt t="11347" x="5575300" y="781050"/>
          <p14:tracePt t="11365" x="5676900" y="806450"/>
          <p14:tracePt t="11381" x="5848350" y="806450"/>
          <p14:tracePt t="11397" x="6076950" y="819150"/>
          <p14:tracePt t="11414" x="6305550" y="819150"/>
          <p14:tracePt t="11430" x="6508750" y="819150"/>
          <p14:tracePt t="11448" x="6692900" y="806450"/>
          <p14:tracePt t="11464" x="6788150" y="768350"/>
          <p14:tracePt t="11481" x="6870700" y="717550"/>
          <p14:tracePt t="11497" x="6927850" y="685800"/>
          <p14:tracePt t="11514" x="6965950" y="654050"/>
          <p14:tracePt t="11530" x="6997700" y="596900"/>
          <p14:tracePt t="11547" x="7029450" y="539750"/>
          <p14:tracePt t="11565" x="7035800" y="501650"/>
          <p14:tracePt t="11581" x="7035800" y="488950"/>
          <p14:tracePt t="11598" x="7035800" y="463550"/>
          <p14:tracePt t="11614" x="7035800" y="450850"/>
          <p14:tracePt t="11631" x="7023100" y="425450"/>
          <p14:tracePt t="11648" x="6997700" y="412750"/>
          <p14:tracePt t="11664" x="6934200" y="400050"/>
          <p14:tracePt t="11681" x="6813550" y="393700"/>
          <p14:tracePt t="11697" x="6680200" y="374650"/>
          <p14:tracePt t="11714" x="6515100" y="368300"/>
          <p14:tracePt t="11731" x="6311900" y="368300"/>
          <p14:tracePt t="11748" x="6032500" y="368300"/>
          <p14:tracePt t="11765" x="5930900" y="368300"/>
          <p14:tracePt t="11781" x="5670550" y="387350"/>
          <p14:tracePt t="11797" x="5537200" y="419100"/>
          <p14:tracePt t="11814" x="5441950" y="450850"/>
          <p14:tracePt t="11831" x="5346700" y="482600"/>
          <p14:tracePt t="11848" x="5276850" y="520700"/>
          <p14:tracePt t="11865" x="5207000" y="577850"/>
          <p14:tracePt t="11883" x="5156200" y="635000"/>
          <p14:tracePt t="11899" x="5086350" y="742950"/>
          <p14:tracePt t="11916" x="5060950" y="819150"/>
          <p14:tracePt t="11932" x="5054600" y="933450"/>
          <p14:tracePt t="11950" x="5054600" y="965200"/>
          <p14:tracePt t="11966" x="5067300" y="1003300"/>
          <p14:tracePt t="11982" x="5105400" y="1041400"/>
          <p14:tracePt t="11999" x="5149850" y="1073150"/>
          <p14:tracePt t="12015" x="5257800" y="1098550"/>
          <p14:tracePt t="12032" x="5397500" y="1117600"/>
          <p14:tracePt t="12050" x="5613400" y="1117600"/>
          <p14:tracePt t="12066" x="5905500" y="1117600"/>
          <p14:tracePt t="12083" x="6305550" y="1117600"/>
          <p14:tracePt t="12099" x="6648450" y="1054100"/>
          <p14:tracePt t="12116" x="6902450" y="965200"/>
          <p14:tracePt t="12132" x="7086600" y="863600"/>
          <p14:tracePt t="12149" x="7213600" y="749300"/>
          <p14:tracePt t="12166" x="7251700" y="666750"/>
          <p14:tracePt t="12183" x="7264400" y="615950"/>
          <p14:tracePt t="12199" x="7264400" y="577850"/>
          <p14:tracePt t="12216" x="7264400" y="558800"/>
          <p14:tracePt t="12233" x="7264400" y="539750"/>
          <p14:tracePt t="12250" x="7264400" y="514350"/>
          <p14:tracePt t="12266" x="7258050" y="482600"/>
          <p14:tracePt t="12283" x="7219950" y="444500"/>
          <p14:tracePt t="12299" x="7150100" y="406400"/>
          <p14:tracePt t="12316" x="7061200" y="368300"/>
          <p14:tracePt t="12333" x="6870700" y="317500"/>
          <p14:tracePt t="12350" x="6718300" y="311150"/>
          <p14:tracePt t="12366" x="6534150" y="292100"/>
          <p14:tracePt t="12384" x="6337300" y="292100"/>
          <p14:tracePt t="12400" x="6178550" y="292100"/>
          <p14:tracePt t="12417" x="6038850" y="292100"/>
          <p14:tracePt t="12433" x="5918200" y="292100"/>
          <p14:tracePt t="12450" x="5803900" y="292100"/>
          <p14:tracePt t="12466" x="5721350" y="317500"/>
          <p14:tracePt t="12483" x="5626100" y="355600"/>
          <p14:tracePt t="12500" x="5511800" y="438150"/>
          <p14:tracePt t="12516" x="5397500" y="577850"/>
          <p14:tracePt t="12534" x="5314950" y="698500"/>
          <p14:tracePt t="12550" x="5245100" y="806450"/>
          <p14:tracePt t="12567" x="5232400" y="927100"/>
          <p14:tracePt t="12583" x="5213350" y="1009650"/>
          <p14:tracePt t="12601" x="5213350" y="1092200"/>
          <p14:tracePt t="12617" x="5232400" y="1174750"/>
          <p14:tracePt t="12633" x="5283200" y="1250950"/>
          <p14:tracePt t="12650" x="5314950" y="1276350"/>
          <p14:tracePt t="12667" x="5365750" y="1295400"/>
          <p14:tracePt t="12683" x="5435600" y="1308100"/>
          <p14:tracePt t="12700" x="5568950" y="1314450"/>
          <p14:tracePt t="12717" x="5695950" y="1314450"/>
          <p14:tracePt t="12734" x="5873750" y="1314450"/>
          <p14:tracePt t="12750" x="6032500" y="1314450"/>
          <p14:tracePt t="12767" x="6242050" y="1308100"/>
          <p14:tracePt t="12783" x="6426200" y="1263650"/>
          <p14:tracePt t="12800" x="6616700" y="1168400"/>
          <p14:tracePt t="12817" x="6775450" y="1098550"/>
          <p14:tracePt t="12834" x="6883400" y="1035050"/>
          <p14:tracePt t="12851" x="6953250" y="971550"/>
          <p14:tracePt t="12867" x="6991350" y="908050"/>
          <p14:tracePt t="12885" x="7010400" y="869950"/>
          <p14:tracePt t="12901" x="7023100" y="793750"/>
          <p14:tracePt t="12918" x="7029450" y="768350"/>
          <p14:tracePt t="12934" x="7029450" y="704850"/>
          <p14:tracePt t="12951" x="7029450" y="673100"/>
          <p14:tracePt t="12968" x="7029450" y="628650"/>
          <p14:tracePt t="12984" x="7004050" y="603250"/>
          <p14:tracePt t="13001" x="6978650" y="577850"/>
          <p14:tracePt t="13017" x="6896100" y="539750"/>
          <p14:tracePt t="13034" x="6781800" y="501650"/>
          <p14:tracePt t="13051" x="6610350" y="457200"/>
          <p14:tracePt t="13067" x="6426200" y="412750"/>
          <p14:tracePt t="13084" x="6153150" y="387350"/>
          <p14:tracePt t="13102" x="6089650" y="387350"/>
          <p14:tracePt t="13117" x="5956300" y="387350"/>
          <p14:tracePt t="13134" x="5899150" y="387350"/>
          <p14:tracePt t="13151" x="5835650" y="387350"/>
          <p14:tracePt t="13168" x="5791200" y="387350"/>
          <p14:tracePt t="13184" x="5746750" y="412750"/>
          <p14:tracePt t="13201" x="5702300" y="457200"/>
          <p14:tracePt t="13217" x="5676900" y="488950"/>
          <p14:tracePt t="13234" x="5645150" y="533400"/>
          <p14:tracePt t="13251" x="5613400" y="596900"/>
          <p14:tracePt t="13268" x="5600700" y="647700"/>
          <p14:tracePt t="13285" x="5588000" y="717550"/>
          <p14:tracePt t="13301" x="5575300" y="838200"/>
          <p14:tracePt t="13318" x="5575300" y="914400"/>
          <p14:tracePt t="13334" x="5575300" y="952500"/>
          <p14:tracePt t="13351" x="5575300" y="977900"/>
          <p14:tracePt t="13368" x="5575300" y="984250"/>
          <p14:tracePt t="13414" x="5575300" y="990600"/>
          <p14:tracePt t="13517" x="5581650" y="990600"/>
          <p14:tracePt t="13525" x="5588000" y="990600"/>
          <p14:tracePt t="13535" x="5600700" y="990600"/>
          <p14:tracePt t="13551" x="5626100" y="990600"/>
          <p14:tracePt t="13552" x="5683250" y="990600"/>
          <p14:tracePt t="13568" x="5772150" y="984250"/>
          <p14:tracePt t="13585" x="5892800" y="965200"/>
          <p14:tracePt t="13602" x="6007100" y="933450"/>
          <p14:tracePt t="13618" x="6096000" y="901700"/>
          <p14:tracePt t="13635" x="6134100" y="882650"/>
          <p14:tracePt t="13652" x="6165850" y="876300"/>
          <p14:tracePt t="13668" x="6178550" y="857250"/>
          <p14:tracePt t="13686" x="6191250" y="850900"/>
          <p14:tracePt t="13702" x="6203950" y="825500"/>
          <p14:tracePt t="13719" x="6210300" y="819150"/>
          <p14:tracePt t="13735" x="6223000" y="800100"/>
          <p14:tracePt t="13752" x="6229350" y="793750"/>
          <p14:tracePt t="13769" x="6229350" y="787400"/>
          <p14:tracePt t="14014" x="6229350" y="781050"/>
          <p14:tracePt t="14086" x="6235700" y="781050"/>
          <p14:tracePt t="14101" x="6248400" y="774700"/>
          <p14:tracePt t="14118" x="6267450" y="768350"/>
          <p14:tracePt t="14129" x="6280150" y="768350"/>
          <p14:tracePt t="14136" x="6324600" y="749300"/>
          <p14:tracePt t="14153" x="6337300" y="742950"/>
          <p14:tracePt t="14169" x="6362700" y="723900"/>
          <p14:tracePt t="14186" x="6400800" y="685800"/>
          <p14:tracePt t="14203" x="6432550" y="673100"/>
          <p14:tracePt t="14219" x="6464300" y="635000"/>
          <p14:tracePt t="14236" x="6483350" y="596900"/>
          <p14:tracePt t="14253" x="6496050" y="565150"/>
          <p14:tracePt t="14270" x="6496050" y="552450"/>
          <p14:tracePt t="14287" x="6502400" y="539750"/>
          <p14:tracePt t="14303" x="6502400" y="533400"/>
          <p14:tracePt t="14319" x="6502400" y="527050"/>
          <p14:tracePt t="14336" x="6502400" y="508000"/>
          <p14:tracePt t="14353" x="6502400" y="501650"/>
          <p14:tracePt t="14370" x="6489700" y="501650"/>
          <p14:tracePt t="14386" x="6477000" y="501650"/>
          <p14:tracePt t="14404" x="6464300" y="501650"/>
          <p14:tracePt t="14502" x="6451600" y="501650"/>
          <p14:tracePt t="14534" x="6445250" y="501650"/>
          <p14:tracePt t="14702" x="6445250" y="495300"/>
          <p14:tracePt t="14710" x="6445250" y="488950"/>
          <p14:tracePt t="14734" x="6445250" y="482600"/>
          <p14:tracePt t="14742" x="6445250" y="476250"/>
          <p14:tracePt t="14750" x="6445250" y="469900"/>
          <p14:tracePt t="14797" x="6445250" y="463550"/>
          <p14:tracePt t="14805" x="6445250" y="457200"/>
          <p14:tracePt t="14957" x="6445250" y="450850"/>
          <p14:tracePt t="15270" x="6445250" y="444500"/>
          <p14:tracePt t="15390" x="6457950" y="444500"/>
          <p14:tracePt t="15406" x="6457950" y="431800"/>
          <p14:tracePt t="15422" x="6470650" y="431800"/>
          <p14:tracePt t="15437" x="6477000" y="431800"/>
          <p14:tracePt t="15447" x="6483350" y="431800"/>
          <p14:tracePt t="15454" x="6489700" y="425450"/>
          <p14:tracePt t="15478" x="6508750" y="425450"/>
          <p14:tracePt t="15510" x="6515100" y="425450"/>
          <p14:tracePt t="15590" x="6521450" y="425450"/>
          <p14:tracePt t="15678" x="6534150" y="425450"/>
          <p14:tracePt t="15694" x="6540500" y="425450"/>
          <p14:tracePt t="15750" x="6546850" y="425450"/>
          <p14:tracePt t="15774" x="6553200" y="425450"/>
          <p14:tracePt t="16198" x="6559550" y="425450"/>
          <p14:tracePt t="16326" x="6565900" y="425450"/>
          <p14:tracePt t="16339" x="6572250" y="425450"/>
          <p14:tracePt t="16366" x="6572250" y="438150"/>
          <p14:tracePt t="16374" x="6572250" y="444500"/>
          <p14:tracePt t="16389" x="6572250" y="463550"/>
          <p14:tracePt t="16390" x="6572250" y="495300"/>
          <p14:tracePt t="16407" x="6572250" y="520700"/>
          <p14:tracePt t="16423" x="6572250" y="552450"/>
          <p14:tracePt t="16440" x="6565900" y="571500"/>
          <p14:tracePt t="16457" x="6559550" y="577850"/>
          <p14:tracePt t="16473" x="6553200" y="584200"/>
          <p14:tracePt t="16489" x="6553200" y="590550"/>
          <p14:tracePt t="16726" x="6553200" y="596900"/>
          <p14:tracePt t="17078" x="6540500" y="609600"/>
          <p14:tracePt t="17086" x="6521450" y="615950"/>
          <p14:tracePt t="17094" x="6496050" y="622300"/>
          <p14:tracePt t="17102" x="6483350" y="628650"/>
          <p14:tracePt t="17124" x="6438900" y="647700"/>
          <p14:tracePt t="17125" x="6400800" y="654050"/>
          <p14:tracePt t="17141" x="6375400" y="666750"/>
          <p14:tracePt t="17158" x="6362700" y="666750"/>
          <p14:tracePt t="17174" x="6343650" y="666750"/>
          <p14:tracePt t="17278" x="6337300" y="666750"/>
          <p14:tracePt t="17286" x="6330950" y="673100"/>
          <p14:tracePt t="17294" x="6324600" y="673100"/>
          <p14:tracePt t="17318" x="6311900" y="679450"/>
          <p14:tracePt t="17326" x="6305550" y="685800"/>
          <p14:tracePt t="17327" x="6299200" y="692150"/>
          <p14:tracePt t="17341" x="6286500" y="698500"/>
          <p14:tracePt t="17406" x="6280150" y="704850"/>
          <p14:tracePt t="17558" x="6280150" y="711200"/>
          <p14:tracePt t="17566" x="6273800" y="711200"/>
          <p14:tracePt t="17566" x="6261100" y="711200"/>
          <p14:tracePt t="17575" x="6248400" y="723900"/>
          <p14:tracePt t="17591" x="6248400" y="730250"/>
          <p14:tracePt t="17592" x="6229350" y="742950"/>
          <p14:tracePt t="17630" x="6229350" y="749300"/>
          <p14:tracePt t="17646" x="6216650" y="755650"/>
          <p14:tracePt t="18974" x="0" y="0"/>
        </p14:tracePtLst>
        <p14:tracePtLst>
          <p14:tracePt t="19826" x="3295650" y="3841750"/>
          <p14:tracePt t="19959" x="3302000" y="3841750"/>
          <p14:tracePt t="19967" x="3314700" y="3841750"/>
          <p14:tracePt t="19976" x="3333750" y="3841750"/>
          <p14:tracePt t="19996" x="3390900" y="3841750"/>
          <p14:tracePt t="19999" x="3435350" y="3841750"/>
          <p14:tracePt t="20023" x="3454400" y="3841750"/>
          <p14:tracePt t="20032" x="3486150" y="3841750"/>
          <p14:tracePt t="20048" x="3613150" y="3848100"/>
          <p14:tracePt t="20071" x="3733800" y="3848100"/>
          <p14:tracePt t="20087" x="3841750" y="3848100"/>
          <p14:tracePt t="20104" x="3994150" y="3848100"/>
          <p14:tracePt t="20119" x="4121150" y="3848100"/>
          <p14:tracePt t="20130" x="4235450" y="3822700"/>
          <p14:tracePt t="20147" x="4267200" y="3797300"/>
          <p14:tracePt t="20163" x="4292600" y="3765550"/>
          <p14:tracePt t="20181" x="4318000" y="3721100"/>
          <p14:tracePt t="20197" x="4324350" y="3689350"/>
          <p14:tracePt t="20214" x="4330700" y="3657600"/>
          <p14:tracePt t="20230" x="4330700" y="3625850"/>
          <p14:tracePt t="20247" x="4330700" y="3619500"/>
          <p14:tracePt t="20263" x="4292600" y="3568700"/>
          <p14:tracePt t="20280" x="4229100" y="3543300"/>
          <p14:tracePt t="20297" x="4140200" y="3536950"/>
          <p14:tracePt t="20313" x="3994150" y="3524250"/>
          <p14:tracePt t="20330" x="3810000" y="3524250"/>
          <p14:tracePt t="20347" x="3619500" y="3524250"/>
          <p14:tracePt t="20365" x="3422650" y="3524250"/>
          <p14:tracePt t="20380" x="3232150" y="3524250"/>
          <p14:tracePt t="20397" x="3067050" y="3530600"/>
          <p14:tracePt t="20414" x="2984500" y="3562350"/>
          <p14:tracePt t="20431" x="2952750" y="3600450"/>
          <p14:tracePt t="20447" x="2908300" y="3644900"/>
          <p14:tracePt t="20465" x="2889250" y="3657600"/>
          <p14:tracePt t="20481" x="2889250" y="3670300"/>
          <p14:tracePt t="20497" x="2889250" y="3714750"/>
          <p14:tracePt t="20514" x="2889250" y="3759200"/>
          <p14:tracePt t="20531" x="2889250" y="3803650"/>
          <p14:tracePt t="20548" x="2921000" y="3873500"/>
          <p14:tracePt t="20564" x="2997200" y="3956050"/>
          <p14:tracePt t="20580" x="3149600" y="4013200"/>
          <p14:tracePt t="20598" x="3314700" y="4051300"/>
          <p14:tracePt t="20614" x="3517900" y="4057650"/>
          <p14:tracePt t="20631" x="3879850" y="4057650"/>
          <p14:tracePt t="20648" x="4013200" y="4057650"/>
          <p14:tracePt t="20665" x="4140200" y="4006850"/>
          <p14:tracePt t="20681" x="4267200" y="3917950"/>
          <p14:tracePt t="20698" x="4337050" y="3867150"/>
          <p14:tracePt t="20714" x="4368800" y="3829050"/>
          <p14:tracePt t="20731" x="4387850" y="3771900"/>
          <p14:tracePt t="20748" x="4406900" y="3702050"/>
          <p14:tracePt t="20765" x="4406900" y="3651250"/>
          <p14:tracePt t="20781" x="4406900" y="3606800"/>
          <p14:tracePt t="20798" x="4368800" y="3543300"/>
          <p14:tracePt t="20815" x="4298950" y="3492500"/>
          <p14:tracePt t="20831" x="4159250" y="3435350"/>
          <p14:tracePt t="20848" x="3924300" y="3403600"/>
          <p14:tracePt t="20864" x="3702050" y="3397250"/>
          <p14:tracePt t="20881" x="3492500" y="3397250"/>
          <p14:tracePt t="20898" x="3321050" y="3397250"/>
          <p14:tracePt t="20915" x="3168650" y="3416300"/>
          <p14:tracePt t="20931" x="3035300" y="3492500"/>
          <p14:tracePt t="20948" x="2927350" y="3568700"/>
          <p14:tracePt t="20965" x="2844800" y="3676650"/>
          <p14:tracePt t="20981" x="2755900" y="3848100"/>
          <p14:tracePt t="20999" x="2711450" y="4019550"/>
          <p14:tracePt t="21015" x="2711450" y="4114800"/>
          <p14:tracePt t="21032" x="2711450" y="4171950"/>
          <p14:tracePt t="21048" x="2736850" y="4203700"/>
          <p14:tracePt t="21065" x="2838450" y="4222750"/>
          <p14:tracePt t="21081" x="2997200" y="4229100"/>
          <p14:tracePt t="21098" x="3213100" y="4229100"/>
          <p14:tracePt t="21115" x="3536950" y="4229100"/>
          <p14:tracePt t="21132" x="3854450" y="4222750"/>
          <p14:tracePt t="21148" x="4095750" y="4159250"/>
          <p14:tracePt t="21165" x="4362450" y="4051300"/>
          <p14:tracePt t="21182" x="4451350" y="3975100"/>
          <p14:tracePt t="21182" x="4470400" y="3956050"/>
          <p14:tracePt t="21199" x="4489450" y="3924300"/>
          <p14:tracePt t="21215" x="4495800" y="3867150"/>
          <p14:tracePt t="21232" x="4495800" y="3784600"/>
          <p14:tracePt t="21248" x="4495800" y="3683000"/>
          <p14:tracePt t="21265" x="4419600" y="3587750"/>
          <p14:tracePt t="21282" x="4343400" y="3486150"/>
          <p14:tracePt t="21299" x="4235450" y="3403600"/>
          <p14:tracePt t="21315" x="4057650" y="3327400"/>
          <p14:tracePt t="21332" x="3829050" y="3289300"/>
          <p14:tracePt t="21349" x="3536950" y="3276600"/>
          <p14:tracePt t="21366" x="3340100" y="3276600"/>
          <p14:tracePt t="21382" x="3117850" y="3327400"/>
          <p14:tracePt t="21399" x="3067050" y="3378200"/>
          <p14:tracePt t="21399" x="3035300" y="3429000"/>
          <p14:tracePt t="21416" x="2990850" y="3511550"/>
          <p14:tracePt t="21432" x="2965450" y="3638550"/>
          <p14:tracePt t="21449" x="2959100" y="3746500"/>
          <p14:tracePt t="21465" x="2959100" y="3803650"/>
          <p14:tracePt t="21482" x="2971800" y="3854450"/>
          <p14:tracePt t="21499" x="3016250" y="3898900"/>
          <p14:tracePt t="21516" x="3086100" y="3924300"/>
          <p14:tracePt t="21532" x="3206750" y="3949700"/>
          <p14:tracePt t="21549" x="3340100" y="3956050"/>
          <p14:tracePt t="21566" x="3486150" y="3956050"/>
          <p14:tracePt t="21582" x="3632200" y="3956050"/>
          <p14:tracePt t="21599" x="3771900" y="3956050"/>
          <p14:tracePt t="21616" x="3810000" y="3956050"/>
          <p14:tracePt t="22022" x="0" y="0"/>
        </p14:tracePtLst>
        <p14:tracePtLst>
          <p14:tracePt t="25395" x="3543300" y="755650"/>
          <p14:tracePt t="25520" x="3543300" y="774700"/>
          <p14:tracePt t="25528" x="3562350" y="787400"/>
          <p14:tracePt t="25533" x="3613150" y="838200"/>
          <p14:tracePt t="25539" x="3714750" y="914400"/>
          <p14:tracePt t="25555" x="3854450" y="1003300"/>
          <p14:tracePt t="25573" x="3968750" y="1060450"/>
          <p14:tracePt t="25589" x="4076700" y="1092200"/>
          <p14:tracePt t="25606" x="4127500" y="1111250"/>
          <p14:tracePt t="25622" x="4171950" y="1130300"/>
          <p14:tracePt t="25622" x="4191000" y="1130300"/>
          <p14:tracePt t="25640" x="4260850" y="1136650"/>
          <p14:tracePt t="25656" x="4349750" y="1136650"/>
          <p14:tracePt t="25673" x="4432300" y="1136650"/>
          <p14:tracePt t="25689" x="4546600" y="1136650"/>
          <p14:tracePt t="25706" x="4603750" y="1130300"/>
          <p14:tracePt t="25722" x="4641850" y="1104900"/>
          <p14:tracePt t="25739" x="4667250" y="1085850"/>
          <p14:tracePt t="25756" x="4692650" y="1041400"/>
          <p14:tracePt t="25774" x="4699000" y="1009650"/>
          <p14:tracePt t="25789" x="4705350" y="990600"/>
          <p14:tracePt t="25806" x="4718050" y="965200"/>
          <p14:tracePt t="25823" x="4718050" y="946150"/>
          <p14:tracePt t="25841" x="4718050" y="920750"/>
          <p14:tracePt t="25856" x="4718050" y="895350"/>
          <p14:tracePt t="25873" x="4718050" y="863600"/>
          <p14:tracePt t="25889" x="4718050" y="838200"/>
          <p14:tracePt t="25906" x="4718050" y="819150"/>
          <p14:tracePt t="25923" x="4705350" y="793750"/>
          <p14:tracePt t="25940" x="4686300" y="762000"/>
          <p14:tracePt t="25956" x="4660900" y="742950"/>
          <p14:tracePt t="25973" x="4603750" y="692150"/>
          <p14:tracePt t="25990" x="4565650" y="641350"/>
          <p14:tracePt t="26007" x="4521200" y="609600"/>
          <p14:tracePt t="26023" x="4432300" y="571500"/>
          <p14:tracePt t="26041" x="4343400" y="527050"/>
          <p14:tracePt t="26057" x="4241800" y="476250"/>
          <p14:tracePt t="26073" x="4114800" y="431800"/>
          <p14:tracePt t="26090" x="4013200" y="400050"/>
          <p14:tracePt t="26107" x="3949700" y="393700"/>
          <p14:tracePt t="26123" x="3905250" y="387350"/>
          <p14:tracePt t="26140" x="3835400" y="374650"/>
          <p14:tracePt t="26156" x="3759200" y="368300"/>
          <p14:tracePt t="26174" x="3676650" y="349250"/>
          <p14:tracePt t="26190" x="3600450" y="349250"/>
          <p14:tracePt t="26207" x="3511550" y="349250"/>
          <p14:tracePt t="26223" x="3371850" y="349250"/>
          <p14:tracePt t="26240" x="3289300" y="349250"/>
          <p14:tracePt t="26257" x="3213100" y="349250"/>
          <p14:tracePt t="26273" x="3162300" y="381000"/>
          <p14:tracePt t="26290" x="3130550" y="406400"/>
          <p14:tracePt t="26307" x="3111500" y="450850"/>
          <p14:tracePt t="26323" x="3105150" y="495300"/>
          <p14:tracePt t="26340" x="3098800" y="533400"/>
          <p14:tracePt t="26357" x="3092450" y="577850"/>
          <p14:tracePt t="26374" x="3092450" y="628650"/>
          <p14:tracePt t="26390" x="3092450" y="660400"/>
          <p14:tracePt t="26407" x="3155950" y="762000"/>
          <p14:tracePt t="26424" x="3213100" y="838200"/>
          <p14:tracePt t="26440" x="3302000" y="876300"/>
          <p14:tracePt t="26457" x="3384550" y="908050"/>
          <p14:tracePt t="26474" x="3536950" y="933450"/>
          <p14:tracePt t="26490" x="3670300" y="933450"/>
          <p14:tracePt t="26508" x="3822700" y="946150"/>
          <p14:tracePt t="26524" x="3943350" y="971550"/>
          <p14:tracePt t="26540" x="4044950" y="971550"/>
          <p14:tracePt t="26557" x="4165600" y="965200"/>
          <p14:tracePt t="26574" x="4260850" y="927100"/>
          <p14:tracePt t="26591" x="4318000" y="901700"/>
          <p14:tracePt t="26591" x="4343400" y="882650"/>
          <p14:tracePt t="26608" x="4356100" y="857250"/>
          <p14:tracePt t="26624" x="4368800" y="838200"/>
          <p14:tracePt t="26640" x="4375150" y="819150"/>
          <p14:tracePt t="26657" x="4375150" y="806450"/>
          <p14:tracePt t="26674" x="4375150" y="793750"/>
          <p14:tracePt t="26691" x="4375150" y="762000"/>
          <p14:tracePt t="26707" x="4375150" y="736600"/>
          <p14:tracePt t="26724" x="4349750" y="698500"/>
          <p14:tracePt t="26741" x="4318000" y="673100"/>
          <p14:tracePt t="26757" x="4222750" y="635000"/>
          <p14:tracePt t="26774" x="4121150" y="615950"/>
          <p14:tracePt t="26791" x="3987800" y="609600"/>
          <p14:tracePt t="26808" x="3803650" y="609600"/>
          <p14:tracePt t="26824" x="3702050" y="622300"/>
          <p14:tracePt t="26841" x="3594100" y="673100"/>
          <p14:tracePt t="26858" x="3505200" y="717550"/>
          <p14:tracePt t="26874" x="3422650" y="774700"/>
          <p14:tracePt t="26891" x="3321050" y="876300"/>
          <p14:tracePt t="26908" x="3244850" y="965200"/>
          <p14:tracePt t="26924" x="3213100" y="1079500"/>
          <p14:tracePt t="26941" x="3200400" y="1181100"/>
          <p14:tracePt t="26958" x="3181350" y="1263650"/>
          <p14:tracePt t="26975" x="3181350" y="1358900"/>
          <p14:tracePt t="26991" x="3181350" y="1492250"/>
          <p14:tracePt t="27008" x="3187700" y="1536700"/>
          <p14:tracePt t="27026" x="3200400" y="1581150"/>
          <p14:tracePt t="27041" x="3219450" y="1606550"/>
          <p14:tracePt t="27058" x="3232150" y="1619250"/>
          <p14:tracePt t="27074" x="3251200" y="1619250"/>
          <p14:tracePt t="27091" x="3257550" y="1619250"/>
          <p14:tracePt t="27108" x="3270250" y="1619250"/>
          <p14:tracePt t="27191" x="3270250" y="1612900"/>
          <p14:tracePt t="27201" x="3270250" y="1600200"/>
          <p14:tracePt t="27201" x="3270250" y="1568450"/>
          <p14:tracePt t="27208" x="3238500" y="1530350"/>
          <p14:tracePt t="27225" x="3187700" y="1498600"/>
          <p14:tracePt t="27241" x="3079750" y="1441450"/>
          <p14:tracePt t="27258" x="2844800" y="1428750"/>
          <p14:tracePt t="27275" x="2622550" y="1409700"/>
          <p14:tracePt t="27292" x="2444750" y="1409700"/>
          <p14:tracePt t="27308" x="2279650" y="1397000"/>
          <p14:tracePt t="27325" x="2165350" y="1384300"/>
          <p14:tracePt t="27342" x="2012950" y="1371600"/>
          <p14:tracePt t="27358" x="1879600" y="1365250"/>
          <p14:tracePt t="27376" x="1644650" y="1358900"/>
          <p14:tracePt t="27392" x="1492250" y="1358900"/>
          <p14:tracePt t="27409" x="1371600" y="1358900"/>
          <p14:tracePt t="27426" x="1219200" y="1358900"/>
          <p14:tracePt t="27442" x="1111250" y="1358900"/>
          <p14:tracePt t="27458" x="1009650" y="1358900"/>
          <p14:tracePt t="27475" x="889000" y="1358900"/>
          <p14:tracePt t="27492" x="831850" y="1358900"/>
          <p14:tracePt t="27509" x="787400" y="1358900"/>
          <p14:tracePt t="27526" x="755650" y="1358900"/>
          <p14:tracePt t="27542" x="730250" y="1358900"/>
          <p14:tracePt t="27559" x="698500" y="1365250"/>
          <p14:tracePt t="27576" x="679450" y="1371600"/>
          <p14:tracePt t="27592" x="660400" y="1377950"/>
          <p14:tracePt t="27609" x="641350" y="1397000"/>
          <p14:tracePt t="27626" x="615950" y="1422400"/>
          <p14:tracePt t="27642" x="609600" y="1447800"/>
          <p14:tracePt t="27659" x="596900" y="1479550"/>
          <p14:tracePt t="27676" x="596900" y="1498600"/>
          <p14:tracePt t="27693" x="596900" y="1524000"/>
          <p14:tracePt t="27709" x="596900" y="1543050"/>
          <p14:tracePt t="27727" x="596900" y="1581150"/>
          <p14:tracePt t="27742" x="647700" y="1638300"/>
          <p14:tracePt t="27759" x="711200" y="1657350"/>
          <p14:tracePt t="27776" x="812800" y="1670050"/>
          <p14:tracePt t="27793" x="927100" y="1695450"/>
          <p14:tracePt t="27809" x="1098550" y="1708150"/>
          <p14:tracePt t="27826" x="1282700" y="1708150"/>
          <p14:tracePt t="27842" x="1466850" y="1708150"/>
          <p14:tracePt t="27860" x="1606550" y="1708150"/>
          <p14:tracePt t="27876" x="1714500" y="1708150"/>
          <p14:tracePt t="27893" x="1778000" y="1695450"/>
          <p14:tracePt t="27909" x="1841500" y="1651000"/>
          <p14:tracePt t="27926" x="1879600" y="1625600"/>
          <p14:tracePt t="27943" x="1930400" y="1568450"/>
          <p14:tracePt t="27960" x="1943100" y="1562100"/>
          <p14:tracePt t="27976" x="1949450" y="1543050"/>
          <p14:tracePt t="27993" x="1949450" y="1524000"/>
          <p14:tracePt t="28009" x="1949450" y="1511300"/>
          <p14:tracePt t="28026" x="1943100" y="1473200"/>
          <p14:tracePt t="28044" x="1924050" y="1454150"/>
          <p14:tracePt t="28060" x="1898650" y="1441450"/>
          <p14:tracePt t="28076" x="1784350" y="1397000"/>
          <p14:tracePt t="28093" x="1644650" y="1384300"/>
          <p14:tracePt t="28110" x="1479550" y="1371600"/>
          <p14:tracePt t="28127" x="1327150" y="1371600"/>
          <p14:tracePt t="28143" x="1149350" y="1416050"/>
          <p14:tracePt t="28160" x="1041400" y="1473200"/>
          <p14:tracePt t="28176" x="984250" y="1524000"/>
          <p14:tracePt t="28193" x="946150" y="1581150"/>
          <p14:tracePt t="28210" x="927100" y="1612900"/>
          <p14:tracePt t="28227" x="914400" y="1631950"/>
          <p14:tracePt t="28243" x="914400" y="1644650"/>
          <p14:tracePt t="28260" x="914400" y="1663700"/>
          <p14:tracePt t="28277" x="914400" y="1676400"/>
          <p14:tracePt t="28293" x="952500" y="1701800"/>
          <p14:tracePt t="28310" x="1085850" y="1727200"/>
          <p14:tracePt t="28327" x="1390650" y="1771650"/>
          <p14:tracePt t="28344" x="1625600" y="1790700"/>
          <p14:tracePt t="28360" x="1866900" y="1790700"/>
          <p14:tracePt t="28377" x="2146300" y="1790700"/>
          <p14:tracePt t="28394" x="2324100" y="1771650"/>
          <p14:tracePt t="28410" x="2444750" y="1739900"/>
          <p14:tracePt t="28427" x="2590800" y="1695450"/>
          <p14:tracePt t="28443" x="2686050" y="1657350"/>
          <p14:tracePt t="28460" x="2774950" y="1619250"/>
          <p14:tracePt t="28477" x="2813050" y="1600200"/>
          <p14:tracePt t="28494" x="2838450" y="1581150"/>
          <p14:tracePt t="28510" x="2844800" y="1574800"/>
          <p14:tracePt t="28704" x="2832100" y="1581150"/>
          <p14:tracePt t="28712" x="2819400" y="1593850"/>
          <p14:tracePt t="28727" x="2813050" y="1606550"/>
          <p14:tracePt t="28728" x="2806700" y="1619250"/>
          <p14:tracePt t="28728" x="2806700" y="1625600"/>
          <p14:tracePt t="28745" x="2806700" y="1631950"/>
          <p14:tracePt t="28761" x="2806700" y="1638300"/>
          <p14:tracePt t="28777" x="2806700" y="1651000"/>
          <p14:tracePt t="28795" x="2882900" y="1676400"/>
          <p14:tracePt t="28811" x="2984500" y="1689100"/>
          <p14:tracePt t="28828" x="3117850" y="1695450"/>
          <p14:tracePt t="28844" x="3213100" y="1701800"/>
          <p14:tracePt t="28861" x="3333750" y="1701800"/>
          <p14:tracePt t="28878" x="3403600" y="1701800"/>
          <p14:tracePt t="28894" x="3467100" y="1701800"/>
          <p14:tracePt t="28911" x="3536950" y="1701800"/>
          <p14:tracePt t="28927" x="3619500" y="1670050"/>
          <p14:tracePt t="28945" x="3689350" y="1638300"/>
          <p14:tracePt t="28961" x="3727450" y="1612900"/>
          <p14:tracePt t="28978" x="3752850" y="1593850"/>
          <p14:tracePt t="28994" x="3771900" y="1574800"/>
          <p14:tracePt t="29011" x="3790950" y="1555750"/>
          <p14:tracePt t="29028" x="3803650" y="1543050"/>
          <p14:tracePt t="29044" x="3816350" y="1524000"/>
          <p14:tracePt t="29061" x="3816350" y="1511300"/>
          <p14:tracePt t="29078" x="3816350" y="1498600"/>
          <p14:tracePt t="29095" x="3816350" y="1479550"/>
          <p14:tracePt t="29111" x="3816350" y="1466850"/>
          <p14:tracePt t="29128" x="3816350" y="1454150"/>
          <p14:tracePt t="29145" x="3816350" y="1447800"/>
          <p14:tracePt t="29161" x="3816350" y="1435100"/>
          <p14:tracePt t="29178" x="3810000" y="1416050"/>
          <p14:tracePt t="29195" x="3746500" y="1403350"/>
          <p14:tracePt t="29211" x="3683000" y="1390650"/>
          <p14:tracePt t="29228" x="3619500" y="1384300"/>
          <p14:tracePt t="29245" x="3530600" y="1371600"/>
          <p14:tracePt t="29262" x="3460750" y="1358900"/>
          <p14:tracePt t="29278" x="3384550" y="1358900"/>
          <p14:tracePt t="29295" x="3352800" y="1358900"/>
          <p14:tracePt t="29312" x="3225800" y="1358900"/>
          <p14:tracePt t="29329" x="3149600" y="1371600"/>
          <p14:tracePt t="29346" x="3111500" y="1390650"/>
          <p14:tracePt t="29363" x="3067050" y="1409700"/>
          <p14:tracePt t="29379" x="3041650" y="1428750"/>
          <p14:tracePt t="29396" x="3016250" y="1447800"/>
          <p14:tracePt t="29414" x="3003550" y="1466850"/>
          <p14:tracePt t="29430" x="2990850" y="1479550"/>
          <p14:tracePt t="29446" x="2984500" y="1485900"/>
          <p14:tracePt t="29463" x="2984500" y="1504950"/>
          <p14:tracePt t="29479" x="2984500" y="1524000"/>
          <p14:tracePt t="29479" x="2984500" y="1543050"/>
          <p14:tracePt t="29497" x="2984500" y="1568450"/>
          <p14:tracePt t="29514" x="2984500" y="1600200"/>
          <p14:tracePt t="29529" x="3016250" y="1638300"/>
          <p14:tracePt t="29546" x="3092450" y="1682750"/>
          <p14:tracePt t="29563" x="3181350" y="1708150"/>
          <p14:tracePt t="29580" x="3282950" y="1739900"/>
          <p14:tracePt t="29596" x="3403600" y="1739900"/>
          <p14:tracePt t="29614" x="3556000" y="1752600"/>
          <p14:tracePt t="29630" x="3708400" y="1752600"/>
          <p14:tracePt t="29647" x="3829050" y="1752600"/>
          <p14:tracePt t="29663" x="3956050" y="1720850"/>
          <p14:tracePt t="29680" x="4083050" y="1670050"/>
          <p14:tracePt t="29697" x="4216400" y="1587500"/>
          <p14:tracePt t="29714" x="4248150" y="1555750"/>
          <p14:tracePt t="29730" x="4279900" y="1517650"/>
          <p14:tracePt t="29747" x="4286250" y="1479550"/>
          <p14:tracePt t="29763" x="4292600" y="1454150"/>
          <p14:tracePt t="29780" x="4292600" y="1447800"/>
          <p14:tracePt t="29797" x="4292600" y="1435100"/>
          <p14:tracePt t="29813" x="4292600" y="1416050"/>
          <p14:tracePt t="29830" x="4273550" y="1390650"/>
          <p14:tracePt t="29847" x="4222750" y="1352550"/>
          <p14:tracePt t="29864" x="4133850" y="1327150"/>
          <p14:tracePt t="29880" x="3975100" y="1276350"/>
          <p14:tracePt t="29898" x="3822700" y="1270000"/>
          <p14:tracePt t="29914" x="3670300" y="1270000"/>
          <p14:tracePt t="29930" x="3549650" y="1270000"/>
          <p14:tracePt t="29947" x="3460750" y="1295400"/>
          <p14:tracePt t="29964" x="3390900" y="1352550"/>
          <p14:tracePt t="29980" x="3327400" y="1422400"/>
          <p14:tracePt t="29997" x="3295650" y="1473200"/>
          <p14:tracePt t="30014" x="3282950" y="1498600"/>
          <p14:tracePt t="30031" x="3270250" y="1543050"/>
          <p14:tracePt t="30047" x="3270250" y="1562100"/>
          <p14:tracePt t="30064" x="3270250" y="1593850"/>
          <p14:tracePt t="30081" x="3276600" y="1612900"/>
          <p14:tracePt t="30098" x="3302000" y="1638300"/>
          <p14:tracePt t="30114" x="3352800" y="1644650"/>
          <p14:tracePt t="30131" x="3467100" y="1657350"/>
          <p14:tracePt t="30147" x="3556000" y="1657350"/>
          <p14:tracePt t="30164" x="3632200" y="1657350"/>
          <p14:tracePt t="30181" x="3708400" y="1657350"/>
          <p14:tracePt t="30197" x="3765550" y="1631950"/>
          <p14:tracePt t="30214" x="3822700" y="1562100"/>
          <p14:tracePt t="30231" x="3911600" y="1485900"/>
          <p14:tracePt t="30249" x="3930650" y="1466850"/>
          <p14:tracePt t="30264" x="3956050" y="1409700"/>
          <p14:tracePt t="30281" x="3968750" y="1377950"/>
          <p14:tracePt t="30400" x="3968750" y="1358900"/>
          <p14:tracePt t="30407" x="3956050" y="1346200"/>
          <p14:tracePt t="30417" x="3930650" y="1333500"/>
          <p14:tracePt t="30431" x="3886200" y="1327150"/>
          <p14:tracePt t="30432" x="3771900" y="1314450"/>
          <p14:tracePt t="30448" x="3619500" y="1314450"/>
          <p14:tracePt t="30464" x="3498850" y="1314450"/>
          <p14:tracePt t="30482" x="3390900" y="1314450"/>
          <p14:tracePt t="30498" x="3270250" y="1371600"/>
          <p14:tracePt t="30515" x="3200400" y="1416050"/>
          <p14:tracePt t="30531" x="3168650" y="1441450"/>
          <p14:tracePt t="30548" x="3143250" y="1466850"/>
          <p14:tracePt t="30565" x="3136900" y="1479550"/>
          <p14:tracePt t="30582" x="3136900" y="1492250"/>
          <p14:tracePt t="30598" x="3136900" y="1504950"/>
          <p14:tracePt t="30615" x="3136900" y="1517650"/>
          <p14:tracePt t="30631" x="3143250" y="1543050"/>
          <p14:tracePt t="30649" x="3162300" y="1549400"/>
          <p14:tracePt t="30665" x="3257550" y="1555750"/>
          <p14:tracePt t="30682" x="3321050" y="1555750"/>
          <p14:tracePt t="30698" x="3378200" y="1555750"/>
          <p14:tracePt t="30715" x="3397250" y="1555750"/>
          <p14:tracePt t="30732" x="3416300" y="1555750"/>
          <p14:tracePt t="30748" x="3429000" y="1555750"/>
          <p14:tracePt t="30765" x="3441700" y="1549400"/>
          <p14:tracePt t="30782" x="3460750" y="1543050"/>
          <p14:tracePt t="30798" x="3473450" y="1536700"/>
          <p14:tracePt t="30815" x="3517900" y="1517650"/>
          <p14:tracePt t="30832" x="3524250" y="1517650"/>
          <p14:tracePt t="30832" x="3536950" y="1517650"/>
          <p14:tracePt t="30849" x="3556000" y="1517650"/>
          <p14:tracePt t="30865" x="3575050" y="1517650"/>
          <p14:tracePt t="30882" x="3625850" y="1517650"/>
          <p14:tracePt t="30898" x="3670300" y="1517650"/>
          <p14:tracePt t="30915" x="3752850" y="1517650"/>
          <p14:tracePt t="30932" x="3810000" y="1517650"/>
          <p14:tracePt t="30949" x="3867150" y="1517650"/>
          <p14:tracePt t="30965" x="3937000" y="1517650"/>
          <p14:tracePt t="30982" x="3968750" y="1517650"/>
          <p14:tracePt t="30999" x="4013200" y="1517650"/>
          <p14:tracePt t="31015" x="4044950" y="1517650"/>
          <p14:tracePt t="31032" x="4057650" y="1517650"/>
          <p14:tracePt t="31032" x="4064000" y="1517650"/>
          <p14:tracePt t="31049" x="4070350" y="1517650"/>
          <p14:tracePt t="31113" x="4076700" y="1517650"/>
          <p14:tracePt t="31145" x="4083050" y="1517650"/>
          <p14:tracePt t="31161" x="4089400" y="1517650"/>
          <p14:tracePt t="31175" x="4095750" y="1517650"/>
          <p14:tracePt t="31201" x="4102100" y="1517650"/>
          <p14:tracePt t="31232" x="0" y="0"/>
        </p14:tracePtLst>
        <p14:tracePtLst>
          <p14:tracePt t="41066" x="5530850" y="2635250"/>
          <p14:tracePt t="41067" x="5537200" y="2635250"/>
          <p14:tracePt t="41082" x="5543550" y="2647950"/>
          <p14:tracePt t="41083" x="5549900" y="2679700"/>
          <p14:tracePt t="41130" x="5549900" y="2692400"/>
          <p14:tracePt t="41141" x="5556250" y="2698750"/>
          <p14:tracePt t="41145" x="5562600" y="2717800"/>
          <p14:tracePt t="41153" x="5613400" y="2774950"/>
          <p14:tracePt t="41165" x="5670550" y="2844800"/>
          <p14:tracePt t="41185" x="5702300" y="2857500"/>
          <p14:tracePt t="41225" x="5708650" y="2857500"/>
          <p14:tracePt t="41241" x="5715000" y="2857500"/>
          <p14:tracePt t="41249" x="5727700" y="2857500"/>
          <p14:tracePt t="41258" x="5791200" y="2895600"/>
          <p14:tracePt t="41265" x="5918200" y="3028950"/>
          <p14:tracePt t="41283" x="6045200" y="3175000"/>
          <p14:tracePt t="41305" x="6165850" y="3352800"/>
          <p14:tracePt t="41322" x="6318250" y="3606800"/>
          <p14:tracePt t="41333" x="6489700" y="3943350"/>
          <p14:tracePt t="41354" x="6629400" y="4248150"/>
          <p14:tracePt t="41366" x="6718300" y="4470400"/>
          <p14:tracePt t="41385" x="6832600" y="4730750"/>
          <p14:tracePt t="41399" x="6902450" y="4921250"/>
          <p14:tracePt t="41418" x="6946900" y="5022850"/>
          <p14:tracePt t="41434" x="6965950" y="5080000"/>
          <p14:tracePt t="41457" x="6972300" y="5092700"/>
          <p14:tracePt t="41467" x="6985000" y="5143500"/>
          <p14:tracePt t="41482" x="7016750" y="5181600"/>
          <p14:tracePt t="41500" x="7029450" y="5194300"/>
          <p14:tracePt t="41516" x="7042150" y="5207000"/>
          <p14:tracePt t="41533" x="7054850" y="5226050"/>
          <p14:tracePt t="41549" x="7086600" y="5238750"/>
          <p14:tracePt t="41566" x="7131050" y="5264150"/>
          <p14:tracePt t="41583" x="7156450" y="5264150"/>
          <p14:tracePt t="41599" x="7194550" y="5264150"/>
          <p14:tracePt t="41616" x="7239000" y="5245100"/>
          <p14:tracePt t="41633" x="7264400" y="5213350"/>
          <p14:tracePt t="41650" x="7302500" y="5194300"/>
          <p14:tracePt t="41666" x="7334250" y="5162550"/>
          <p14:tracePt t="41683" x="7378700" y="5067300"/>
          <p14:tracePt t="41700" x="7397750" y="4991100"/>
          <p14:tracePt t="41716" x="7410450" y="4927600"/>
          <p14:tracePt t="41733" x="7435850" y="4895850"/>
          <p14:tracePt t="41750" x="7435850" y="4851400"/>
          <p14:tracePt t="41766" x="7435850" y="4826000"/>
          <p14:tracePt t="41783" x="7435850" y="4813300"/>
          <p14:tracePt t="41800" x="7435850" y="4806950"/>
          <p14:tracePt t="41816" x="7435850" y="4794250"/>
          <p14:tracePt t="41833" x="7416800" y="4775200"/>
          <p14:tracePt t="41850" x="7366000" y="4762500"/>
          <p14:tracePt t="41866" x="7296150" y="4749800"/>
          <p14:tracePt t="41884" x="7239000" y="4743450"/>
          <p14:tracePt t="41900" x="7118350" y="4730750"/>
          <p14:tracePt t="41917" x="6985000" y="4718050"/>
          <p14:tracePt t="41933" x="6864350" y="4705350"/>
          <p14:tracePt t="41950" x="6743700" y="4705350"/>
          <p14:tracePt t="41967" x="6667500" y="4705350"/>
          <p14:tracePt t="41984" x="6597650" y="4705350"/>
          <p14:tracePt t="42000" x="6546850" y="4718050"/>
          <p14:tracePt t="42000" x="6521450" y="4743450"/>
          <p14:tracePt t="42018" x="6477000" y="4806950"/>
          <p14:tracePt t="42034" x="6445250" y="4889500"/>
          <p14:tracePt t="42050" x="6432550" y="4978400"/>
          <p14:tracePt t="42067" x="6419850" y="5130800"/>
          <p14:tracePt t="42084" x="6419850" y="5245100"/>
          <p14:tracePt t="42100" x="6426200" y="5340350"/>
          <p14:tracePt t="42117" x="6464300" y="5448300"/>
          <p14:tracePt t="42134" x="6502400" y="5511800"/>
          <p14:tracePt t="42151" x="6572250" y="5588000"/>
          <p14:tracePt t="42167" x="6654800" y="5683250"/>
          <p14:tracePt t="42184" x="6756400" y="5772150"/>
          <p14:tracePt t="42200" x="6883400" y="5816600"/>
          <p14:tracePt t="42218" x="7010400" y="5854700"/>
          <p14:tracePt t="42234" x="7162800" y="5854700"/>
          <p14:tracePt t="42251" x="7302500" y="5861050"/>
          <p14:tracePt t="42267" x="7442200" y="5861050"/>
          <p14:tracePt t="42284" x="7575550" y="5861050"/>
          <p14:tracePt t="42301" x="7670800" y="5810250"/>
          <p14:tracePt t="42317" x="7727950" y="5784850"/>
          <p14:tracePt t="42334" x="7759700" y="5753100"/>
          <p14:tracePt t="42351" x="7785100" y="5683250"/>
          <p14:tracePt t="42367" x="7804150" y="5626100"/>
          <p14:tracePt t="42384" x="7823200" y="5530850"/>
          <p14:tracePt t="42401" x="7835900" y="5384800"/>
          <p14:tracePt t="42418" x="7848600" y="5295900"/>
          <p14:tracePt t="42435" x="7848600" y="5213350"/>
          <p14:tracePt t="42451" x="7854950" y="5156200"/>
          <p14:tracePt t="42467" x="7854950" y="5080000"/>
          <p14:tracePt t="42485" x="7835900" y="4997450"/>
          <p14:tracePt t="42501" x="7797800" y="4895850"/>
          <p14:tracePt t="42518" x="7759700" y="4838700"/>
          <p14:tracePt t="42534" x="7702550" y="4781550"/>
          <p14:tracePt t="42551" x="7607300" y="4686300"/>
          <p14:tracePt t="42568" x="7524750" y="4635500"/>
          <p14:tracePt t="42584" x="7435850" y="4584700"/>
          <p14:tracePt t="42601" x="7213600" y="4533900"/>
          <p14:tracePt t="42618" x="7016750" y="4514850"/>
          <p14:tracePt t="42634" x="6845300" y="4514850"/>
          <p14:tracePt t="42651" x="6718300" y="4514850"/>
          <p14:tracePt t="42668" x="6623050" y="4527550"/>
          <p14:tracePt t="42685" x="6565900" y="4546600"/>
          <p14:tracePt t="42701" x="6477000" y="4591050"/>
          <p14:tracePt t="42718" x="6413500" y="4654550"/>
          <p14:tracePt t="42734" x="6369050" y="4749800"/>
          <p14:tracePt t="42752" x="6324600" y="4864100"/>
          <p14:tracePt t="42768" x="6311900" y="4953000"/>
          <p14:tracePt t="42785" x="6311900" y="5168900"/>
          <p14:tracePt t="42802" x="6330950" y="5276850"/>
          <p14:tracePt t="42819" x="6369050" y="5327650"/>
          <p14:tracePt t="42835" x="6400800" y="5372100"/>
          <p14:tracePt t="42851" x="6432550" y="5391150"/>
          <p14:tracePt t="42868" x="6508750" y="5422900"/>
          <p14:tracePt t="42885" x="6565900" y="5448300"/>
          <p14:tracePt t="42901" x="6667500" y="5454650"/>
          <p14:tracePt t="42918" x="6819900" y="5473700"/>
          <p14:tracePt t="42935" x="6985000" y="5492750"/>
          <p14:tracePt t="42952" x="7169150" y="5492750"/>
          <p14:tracePt t="42968" x="7366000" y="5480050"/>
          <p14:tracePt t="42985" x="7454900" y="5422900"/>
          <p14:tracePt t="43002" x="7505700" y="5365750"/>
          <p14:tracePt t="43018" x="7531100" y="5289550"/>
          <p14:tracePt t="43035" x="7556500" y="5213350"/>
          <p14:tracePt t="43052" x="7575550" y="5149850"/>
          <p14:tracePt t="43068" x="7594600" y="5054600"/>
          <p14:tracePt t="43085" x="7600950" y="5016500"/>
          <p14:tracePt t="43102" x="7607300" y="4965700"/>
          <p14:tracePt t="43119" x="7607300" y="4940300"/>
          <p14:tracePt t="43135" x="7607300" y="4921250"/>
          <p14:tracePt t="43169" x="7607300" y="4908550"/>
          <p14:tracePt t="43170" x="7607300" y="4902200"/>
          <p14:tracePt t="43185" x="7607300" y="4889500"/>
          <p14:tracePt t="43202" x="7594600" y="4870450"/>
          <p14:tracePt t="43218" x="7543800" y="4851400"/>
          <p14:tracePt t="43235" x="7448550" y="4819650"/>
          <p14:tracePt t="43252" x="7315200" y="4781550"/>
          <p14:tracePt t="43269" x="7175500" y="4781550"/>
          <p14:tracePt t="43286" x="7073900" y="4781550"/>
          <p14:tracePt t="43302" x="6946900" y="4826000"/>
          <p14:tracePt t="43319" x="6896100" y="4883150"/>
          <p14:tracePt t="43335" x="6877050" y="4978400"/>
          <p14:tracePt t="43352" x="6864350" y="5067300"/>
          <p14:tracePt t="43369" x="6864350" y="5187950"/>
          <p14:tracePt t="43386" x="6864350" y="5238750"/>
          <p14:tracePt t="43402" x="6870700" y="5283200"/>
          <p14:tracePt t="43419" x="6896100" y="5327650"/>
          <p14:tracePt t="43435" x="6915150" y="5340350"/>
          <p14:tracePt t="43452" x="6953250" y="5384800"/>
          <p14:tracePt t="43469" x="7016750" y="5410200"/>
          <p14:tracePt t="43486" x="7086600" y="5410200"/>
          <p14:tracePt t="43502" x="7169150" y="5410200"/>
          <p14:tracePt t="43519" x="7251700" y="5403850"/>
          <p14:tracePt t="43536" x="7302500" y="5365750"/>
          <p14:tracePt t="43552" x="7366000" y="5314950"/>
          <p14:tracePt t="43570" x="7372350" y="5276850"/>
          <p14:tracePt t="43586" x="7378700" y="5226050"/>
          <p14:tracePt t="43603" x="7391400" y="5149850"/>
          <p14:tracePt t="43619" x="7391400" y="5099050"/>
          <p14:tracePt t="43636" x="7391400" y="5048250"/>
          <p14:tracePt t="43653" x="7391400" y="5029200"/>
          <p14:tracePt t="43669" x="7391400" y="5016500"/>
          <p14:tracePt t="43686" x="7391400" y="5003800"/>
          <p14:tracePt t="43703" x="7391400" y="4991100"/>
          <p14:tracePt t="43719" x="7372350" y="4978400"/>
          <p14:tracePt t="43736" x="7359650" y="4959350"/>
          <p14:tracePt t="43736" x="7340600" y="4946650"/>
          <p14:tracePt t="43753" x="7334250" y="4940300"/>
          <p14:tracePt t="43769" x="7270750" y="4921250"/>
          <p14:tracePt t="43787" x="7232650" y="4921250"/>
          <p14:tracePt t="43803" x="7188200" y="4908550"/>
          <p14:tracePt t="43820" x="7143750" y="4902200"/>
          <p14:tracePt t="43837" x="7105650" y="4902200"/>
          <p14:tracePt t="43853" x="7054850" y="4908550"/>
          <p14:tracePt t="43870" x="7023100" y="4946650"/>
          <p14:tracePt t="43886" x="6978650" y="4984750"/>
          <p14:tracePt t="43904" x="6953250" y="5041900"/>
          <p14:tracePt t="43920" x="6940550" y="5099050"/>
          <p14:tracePt t="43937" x="6940550" y="5162550"/>
          <p14:tracePt t="43953" x="6940550" y="5245100"/>
          <p14:tracePt t="43970" x="6946900" y="5314950"/>
          <p14:tracePt t="43987" x="6965950" y="5359400"/>
          <p14:tracePt t="44003" x="6991350" y="5391150"/>
          <p14:tracePt t="44020" x="7016750" y="5416550"/>
          <p14:tracePt t="44037" x="7029450" y="5422900"/>
          <p14:tracePt t="44053" x="7080250" y="5435600"/>
          <p14:tracePt t="44070" x="7143750" y="5435600"/>
          <p14:tracePt t="44087" x="7207250" y="5435600"/>
          <p14:tracePt t="44103" x="7289800" y="5429250"/>
          <p14:tracePt t="44120" x="7346950" y="5378450"/>
          <p14:tracePt t="44137" x="7410450" y="5321300"/>
          <p14:tracePt t="44154" x="7435850" y="5257800"/>
          <p14:tracePt t="44170" x="7442200" y="5207000"/>
          <p14:tracePt t="44187" x="7448550" y="5130800"/>
          <p14:tracePt t="44204" x="7448550" y="5080000"/>
          <p14:tracePt t="44220" x="7448550" y="5035550"/>
          <p14:tracePt t="44237" x="7448550" y="5010150"/>
          <p14:tracePt t="44254" x="7448550" y="4997450"/>
          <p14:tracePt t="44270" x="7448550" y="4991100"/>
          <p14:tracePt t="44313" x="7448550" y="4984750"/>
          <p14:tracePt t="44322" x="7442200" y="4978400"/>
          <p14:tracePt t="44330" x="7435850" y="4965700"/>
          <p14:tracePt t="44338" x="7372350" y="4946650"/>
          <p14:tracePt t="44354" x="7277100" y="4933950"/>
          <p14:tracePt t="44372" x="7213600" y="4933950"/>
          <p14:tracePt t="44387" x="7156450" y="4953000"/>
          <p14:tracePt t="44404" x="7112000" y="5003800"/>
          <p14:tracePt t="44421" x="7092950" y="5035550"/>
          <p14:tracePt t="44437" x="7073900" y="5137150"/>
          <p14:tracePt t="44454" x="7073900" y="5200650"/>
          <p14:tracePt t="44471" x="7073900" y="5232400"/>
          <p14:tracePt t="44487" x="7080250" y="5270500"/>
          <p14:tracePt t="44505" x="7086600" y="5283200"/>
          <p14:tracePt t="44521" x="7118350" y="5321300"/>
          <p14:tracePt t="44538" x="7162800" y="5340350"/>
          <p14:tracePt t="44554" x="7232650" y="5346700"/>
          <p14:tracePt t="44571" x="7302500" y="5353050"/>
          <p14:tracePt t="44588" x="7359650" y="5353050"/>
          <p14:tracePt t="44604" x="7423150" y="5353050"/>
          <p14:tracePt t="44621" x="7454900" y="5346700"/>
          <p14:tracePt t="44638" x="7493000" y="5295900"/>
          <p14:tracePt t="44654" x="7512050" y="5270500"/>
          <p14:tracePt t="44671" x="7518400" y="5226050"/>
          <p14:tracePt t="44688" x="7524750" y="5175250"/>
          <p14:tracePt t="44705" x="7524750" y="5118100"/>
          <p14:tracePt t="44722" x="7524750" y="5092700"/>
          <p14:tracePt t="44738" x="7524750" y="5080000"/>
          <p14:tracePt t="44755" x="7518400" y="5067300"/>
          <p14:tracePt t="44772" x="7512050" y="5048250"/>
          <p14:tracePt t="44788" x="7480300" y="5029200"/>
          <p14:tracePt t="44805" x="7429500" y="5003800"/>
          <p14:tracePt t="44821" x="7378700" y="5003800"/>
          <p14:tracePt t="44839" x="7327900" y="5003800"/>
          <p14:tracePt t="44855" x="7277100" y="5041900"/>
          <p14:tracePt t="44872" x="7239000" y="5099050"/>
          <p14:tracePt t="44888" x="7207250" y="5207000"/>
          <p14:tracePt t="44905" x="7207250" y="5264150"/>
          <p14:tracePt t="44922" x="7207250" y="5308600"/>
          <p14:tracePt t="44938" x="7207250" y="5334000"/>
          <p14:tracePt t="44955" x="7207250" y="5346700"/>
          <p14:tracePt t="44972" x="7207250" y="5353050"/>
          <p14:tracePt t="44988" x="7219950" y="5365750"/>
          <p14:tracePt t="45005" x="7245350" y="5378450"/>
          <p14:tracePt t="45021" x="7302500" y="5378450"/>
          <p14:tracePt t="45038" x="7359650" y="5378450"/>
          <p14:tracePt t="45055" x="7397750" y="5378450"/>
          <p14:tracePt t="45072" x="7448550" y="5359400"/>
          <p14:tracePt t="45088" x="7505700" y="5283200"/>
          <p14:tracePt t="45105" x="7531100" y="5245100"/>
          <p14:tracePt t="45122" x="7550150" y="5168900"/>
          <p14:tracePt t="45139" x="7562850" y="5124450"/>
          <p14:tracePt t="45155" x="7562850" y="5080000"/>
          <p14:tracePt t="45172" x="7562850" y="5067300"/>
          <p14:tracePt t="45189" x="7562850" y="5048250"/>
          <p14:tracePt t="45241" x="7562850" y="5035550"/>
          <p14:tracePt t="45250" x="7556500" y="5029200"/>
          <p14:tracePt t="45262" x="7537450" y="5016500"/>
          <p14:tracePt t="45274" x="7505700" y="5016500"/>
          <p14:tracePt t="45275" x="7480300" y="5010150"/>
          <p14:tracePt t="45289" x="7359650" y="5054600"/>
          <p14:tracePt t="45306" x="7302500" y="5111750"/>
          <p14:tracePt t="45323" x="7258050" y="5181600"/>
          <p14:tracePt t="45339" x="7232650" y="5245100"/>
          <p14:tracePt t="45355" x="7232650" y="5302250"/>
          <p14:tracePt t="45373" x="7232650" y="5334000"/>
          <p14:tracePt t="45409" x="7232650" y="5346700"/>
          <p14:tracePt t="45422" x="7232650" y="5359400"/>
          <p14:tracePt t="45423" x="7251700" y="5365750"/>
          <p14:tracePt t="45439" x="7277100" y="5365750"/>
          <p14:tracePt t="45456" x="7315200" y="5365750"/>
          <p14:tracePt t="45472" x="7385050" y="5365750"/>
          <p14:tracePt t="45489" x="7473950" y="5346700"/>
          <p14:tracePt t="45489" x="7512050" y="5327650"/>
          <p14:tracePt t="45506" x="7550150" y="5289550"/>
          <p14:tracePt t="45522" x="7581900" y="5213350"/>
          <p14:tracePt t="45539" x="7594600" y="5149850"/>
          <p14:tracePt t="45556" x="7607300" y="5080000"/>
          <p14:tracePt t="45573" x="7607300" y="5022850"/>
          <p14:tracePt t="45589" x="7607300" y="5003800"/>
          <p14:tracePt t="45606" x="7607300" y="4991100"/>
          <p14:tracePt t="45623" x="7607300" y="4984750"/>
          <p14:tracePt t="45639" x="7594600" y="4972050"/>
          <p14:tracePt t="45656" x="7575550" y="4965700"/>
          <p14:tracePt t="45673" x="7518400" y="4953000"/>
          <p14:tracePt t="45689" x="7353300" y="4946650"/>
          <p14:tracePt t="45707" x="7219950" y="4946650"/>
          <p14:tracePt t="45723" x="7086600" y="4959350"/>
          <p14:tracePt t="45740" x="7016750" y="5041900"/>
          <p14:tracePt t="45756" x="6997700" y="5105400"/>
          <p14:tracePt t="45773" x="6997700" y="5156200"/>
          <p14:tracePt t="45789" x="6997700" y="5168900"/>
          <p14:tracePt t="45806" x="6997700" y="5181600"/>
          <p14:tracePt t="45823" x="6997700" y="5187950"/>
          <p14:tracePt t="45839" x="6997700" y="5213350"/>
          <p14:tracePt t="45857" x="7016750" y="5238750"/>
          <p14:tracePt t="45873" x="7042150" y="5264150"/>
          <p14:tracePt t="45890" x="7067550" y="5276850"/>
          <p14:tracePt t="45907" x="7073900" y="5276850"/>
          <p14:tracePt t="45923" x="7092950" y="5289550"/>
          <p14:tracePt t="46001" x="7099300" y="5295900"/>
          <p14:tracePt t="46018" x="7099300" y="5308600"/>
          <p14:tracePt t="46032" x="7099300" y="5314950"/>
          <p14:tracePt t="46040" x="7112000" y="5346700"/>
          <p14:tracePt t="46041" x="7112000" y="5378450"/>
          <p14:tracePt t="46057" x="7131050" y="5461000"/>
          <p14:tracePt t="46074" x="7137400" y="5505450"/>
          <p14:tracePt t="46091" x="7143750" y="5543550"/>
          <p14:tracePt t="46107" x="7143750" y="5556250"/>
          <p14:tracePt t="46217" x="7143750" y="5518150"/>
          <p14:tracePt t="46233" x="7105650" y="5384800"/>
          <p14:tracePt t="46242" x="7073900" y="5302250"/>
          <p14:tracePt t="46243" x="6997700" y="5168900"/>
          <p14:tracePt t="46257" x="6889750" y="4991100"/>
          <p14:tracePt t="46257" x="6832600" y="4902200"/>
          <p14:tracePt t="46274" x="6762750" y="4775200"/>
          <p14:tracePt t="46290" x="6731000" y="4699000"/>
          <p14:tracePt t="46307" x="6711950" y="4673600"/>
          <p14:tracePt t="46324" x="6711950" y="4667250"/>
          <p14:tracePt t="46433" x="6711950" y="4679950"/>
          <p14:tracePt t="46441" x="6743700" y="4743450"/>
          <p14:tracePt t="46458" x="6769100" y="4800600"/>
          <p14:tracePt t="46460" x="6807200" y="4857750"/>
          <p14:tracePt t="46475" x="6858000" y="4914900"/>
          <p14:tracePt t="46491" x="6883400" y="4940300"/>
          <p14:tracePt t="46507" x="6908800" y="4953000"/>
          <p14:tracePt t="46525" x="6927850" y="4965700"/>
          <p14:tracePt t="46602" x="6934200" y="4965700"/>
          <p14:tracePt t="46649" x="6934200" y="4972050"/>
          <p14:tracePt t="46801" x="6940550" y="4978400"/>
          <p14:tracePt t="46930" x="6953250" y="5010150"/>
          <p14:tracePt t="46941" x="6972300" y="5022850"/>
          <p14:tracePt t="46947" x="6997700" y="5048250"/>
          <p14:tracePt t="46955" x="7023100" y="5054600"/>
          <p14:tracePt t="46960" x="7073900" y="5073650"/>
          <p14:tracePt t="46976" x="7143750" y="5111750"/>
          <p14:tracePt t="46993" x="7188200" y="5137150"/>
          <p14:tracePt t="47009" x="7258050" y="5175250"/>
          <p14:tracePt t="47026" x="7277100" y="5194300"/>
          <p14:tracePt t="47067" x="7283450" y="5194300"/>
          <p14:tracePt t="47082" x="7289800" y="5200650"/>
          <p14:tracePt t="47099" x="7289800" y="5207000"/>
          <p14:tracePt t="47107" x="7296150" y="5219700"/>
          <p14:tracePt t="47115" x="7315200" y="5245100"/>
          <p14:tracePt t="47126" x="7340600" y="5283200"/>
          <p14:tracePt t="47143" x="7359650" y="5314950"/>
          <p14:tracePt t="47160" x="7366000" y="5327650"/>
          <p14:tracePt t="47371" x="7372350" y="5327650"/>
          <p14:tracePt t="47458" x="7372350" y="5321300"/>
          <p14:tracePt t="47483" x="7372350" y="5314950"/>
          <p14:tracePt t="47499" x="7372350" y="5308600"/>
          <p14:tracePt t="47507" x="7372350" y="5302250"/>
          <p14:tracePt t="47515" x="7372350" y="5295900"/>
          <p14:tracePt t="47527" x="7372350" y="5289550"/>
          <p14:tracePt t="47543" x="7372350" y="5276850"/>
          <p14:tracePt t="47560" x="7372350" y="5257800"/>
          <p14:tracePt t="47577" x="7353300" y="5226050"/>
          <p14:tracePt t="47594" x="7346950" y="5219700"/>
          <p14:tracePt t="47610" x="7334250" y="5200650"/>
          <p14:tracePt t="47651" x="7334250" y="5194300"/>
          <p14:tracePt t="47660" x="7334250" y="5181600"/>
          <p14:tracePt t="47661" x="7321550" y="5175250"/>
          <p14:tracePt t="47723" x="7321550" y="5162550"/>
          <p14:tracePt t="47739" x="7321550" y="5143500"/>
          <p14:tracePt t="47747" x="7321550" y="5137150"/>
          <p14:tracePt t="47747" x="7321550" y="5130800"/>
          <p14:tracePt t="47763" x="7321550" y="5124450"/>
          <p14:tracePt t="47764" x="7321550" y="5118100"/>
          <p14:tracePt t="47777" x="7321550" y="5099050"/>
          <p14:tracePt t="47819" x="7321550" y="5092700"/>
          <p14:tracePt t="47947" x="7321550" y="5111750"/>
          <p14:tracePt t="47953" x="7321550" y="5162550"/>
          <p14:tracePt t="47963" x="7327900" y="5200650"/>
          <p14:tracePt t="47964" x="7340600" y="5232400"/>
          <p14:tracePt t="47977" x="7346950" y="5257800"/>
          <p14:tracePt t="47994" x="7353300" y="5270500"/>
          <p14:tracePt t="48011" x="7353300" y="5276850"/>
          <p14:tracePt t="48179" x="7353300" y="5264150"/>
          <p14:tracePt t="48187" x="7353300" y="5245100"/>
          <p14:tracePt t="48195" x="7353300" y="5226050"/>
          <p14:tracePt t="48195" x="7353300" y="5162550"/>
          <p14:tracePt t="48211" x="7353300" y="5111750"/>
          <p14:tracePt t="48228" x="7353300" y="5048250"/>
          <p14:tracePt t="48244" x="7353300" y="4991100"/>
          <p14:tracePt t="48261" x="7353300" y="4933950"/>
          <p14:tracePt t="48278" x="7353300" y="4895850"/>
          <p14:tracePt t="48294" x="7353300" y="4851400"/>
          <p14:tracePt t="48311" x="7359650" y="4845050"/>
          <p14:tracePt t="48328" x="7359650" y="4838700"/>
          <p14:tracePt t="48395" x="7366000" y="4832350"/>
          <p14:tracePt t="48403" x="7372350" y="4832350"/>
          <p14:tracePt t="48411" x="7397750" y="4864100"/>
          <p14:tracePt t="48428" x="7410450" y="4876800"/>
          <p14:tracePt t="48429" x="7435850" y="4883150"/>
          <p14:tracePt t="48445" x="7454900" y="4902200"/>
          <p14:tracePt t="48462" x="7467600" y="4921250"/>
          <p14:tracePt t="48478" x="7480300" y="4953000"/>
          <p14:tracePt t="48495" x="7480300" y="4978400"/>
          <p14:tracePt t="48512" x="7486650" y="5016500"/>
          <p14:tracePt t="48528" x="7493000" y="5080000"/>
          <p14:tracePt t="48545" x="7493000" y="5124450"/>
          <p14:tracePt t="48562" x="7493000" y="5194300"/>
          <p14:tracePt t="48579" x="7493000" y="5207000"/>
          <p14:tracePt t="48595" x="7493000" y="5232400"/>
          <p14:tracePt t="48612" x="7493000" y="5245100"/>
          <p14:tracePt t="48667" x="7486650" y="5245100"/>
          <p14:tracePt t="48683" x="7480300" y="5245100"/>
          <p14:tracePt t="48692" x="7473950" y="5245100"/>
          <p14:tracePt t="48699" x="7461250" y="5238750"/>
          <p14:tracePt t="48712" x="7454900" y="5232400"/>
          <p14:tracePt t="48715" x="7442200" y="5226050"/>
          <p14:tracePt t="48729" x="7423150" y="5194300"/>
          <p14:tracePt t="48746" x="7410450" y="5156200"/>
          <p14:tracePt t="48762" x="7378700" y="5073650"/>
          <p14:tracePt t="48780" x="7366000" y="4972050"/>
          <p14:tracePt t="48796" x="7340600" y="4870450"/>
          <p14:tracePt t="48812" x="7340600" y="4813300"/>
          <p14:tracePt t="48829" x="7340600" y="4781550"/>
          <p14:tracePt t="48846" x="7353300" y="4756150"/>
          <p14:tracePt t="48862" x="7366000" y="4756150"/>
          <p14:tracePt t="48880" x="7391400" y="4756150"/>
          <p14:tracePt t="48896" x="7435850" y="4756150"/>
          <p14:tracePt t="48913" x="7473950" y="4768850"/>
          <p14:tracePt t="48929" x="7518400" y="4800600"/>
          <p14:tracePt t="48946" x="7575550" y="4864100"/>
          <p14:tracePt t="48946" x="7594600" y="4883150"/>
          <p14:tracePt t="48963" x="7645400" y="4946650"/>
          <p14:tracePt t="48980" x="7683500" y="5016500"/>
          <p14:tracePt t="48996" x="7708900" y="5080000"/>
          <p14:tracePt t="49013" x="7721600" y="5118100"/>
          <p14:tracePt t="49029" x="7721600" y="5137150"/>
          <p14:tracePt t="49046" x="7721600" y="5143500"/>
          <p14:tracePt t="49063" x="7721600" y="5149850"/>
          <p14:tracePt t="49079" x="7696200" y="5149850"/>
          <p14:tracePt t="49096" x="7651750" y="5118100"/>
          <p14:tracePt t="49113" x="7607300" y="5099050"/>
          <p14:tracePt t="49129" x="7556500" y="5067300"/>
          <p14:tracePt t="49146" x="7512050" y="4984750"/>
          <p14:tracePt t="49163" x="7499350" y="4940300"/>
          <p14:tracePt t="49180" x="7473950" y="4902200"/>
          <p14:tracePt t="49196" x="7467600" y="4889500"/>
          <p14:tracePt t="49213" x="7467600" y="4883150"/>
          <p14:tracePt t="49404" x="7473950" y="4883150"/>
          <p14:tracePt t="49411" x="7473950" y="4870450"/>
          <p14:tracePt t="49419" x="7461250" y="4806950"/>
          <p14:tracePt t="49427" x="7454900" y="4762500"/>
          <p14:tracePt t="49435" x="7346950" y="4584700"/>
          <p14:tracePt t="49446" x="7118350" y="4178300"/>
          <p14:tracePt t="49463" x="6794500" y="3714750"/>
          <p14:tracePt t="49480" x="6267450" y="3060700"/>
          <p14:tracePt t="49497" x="5632450" y="2343150"/>
          <p14:tracePt t="49514" x="4946650" y="1574800"/>
          <p14:tracePt t="49530" x="4324350" y="933450"/>
          <p14:tracePt t="49547" x="4108450" y="762000"/>
          <p14:tracePt t="49564" x="4019550" y="698500"/>
          <p14:tracePt t="49580" x="3956050" y="660400"/>
          <p14:tracePt t="49597" x="3937000" y="647700"/>
          <p14:tracePt t="49614" x="3898900" y="615950"/>
          <p14:tracePt t="49630" x="3860800" y="596900"/>
          <p14:tracePt t="49648" x="3797300" y="571500"/>
          <p14:tracePt t="49664" x="3714750" y="520700"/>
          <p14:tracePt t="49680" x="3575050" y="450850"/>
          <p14:tracePt t="49697" x="3511550" y="438150"/>
          <p14:tracePt t="49714" x="3505200" y="438150"/>
          <p14:tracePt t="49787" x="3498850" y="438150"/>
          <p14:tracePt t="49811" x="3498850" y="457200"/>
          <p14:tracePt t="49819" x="3498850" y="495300"/>
          <p14:tracePt t="49828" x="3498850" y="520700"/>
          <p14:tracePt t="49835" x="3530600" y="628650"/>
          <p14:tracePt t="49848" x="3657600" y="781050"/>
          <p14:tracePt t="49864" x="3771900" y="927100"/>
          <p14:tracePt t="49881" x="3848100" y="996950"/>
          <p14:tracePt t="49897" x="3860800" y="1009650"/>
          <p14:tracePt t="49931" x="3867150" y="1009650"/>
          <p14:tracePt t="49932" x="3886200" y="1009650"/>
          <p14:tracePt t="49947" x="3917950" y="990600"/>
          <p14:tracePt t="49964" x="3949700" y="958850"/>
          <p14:tracePt t="49981" x="3962400" y="927100"/>
          <p14:tracePt t="49997" x="3968750" y="908050"/>
          <p14:tracePt t="50014" x="3968750" y="863600"/>
          <p14:tracePt t="50031" x="3968750" y="819150"/>
          <p14:tracePt t="50048" x="3968750" y="781050"/>
          <p14:tracePt t="50064" x="3943350" y="717550"/>
          <p14:tracePt t="50081" x="3867150" y="647700"/>
          <p14:tracePt t="50097" x="3790950" y="584200"/>
          <p14:tracePt t="50114" x="3556000" y="488950"/>
          <p14:tracePt t="50131" x="3371850" y="469900"/>
          <p14:tracePt t="50148" x="3257550" y="469900"/>
          <p14:tracePt t="50164" x="3200400" y="469900"/>
          <p14:tracePt t="50181" x="3136900" y="514350"/>
          <p14:tracePt t="50198" x="3098800" y="527050"/>
          <p14:tracePt t="50214" x="3073400" y="558800"/>
          <p14:tracePt t="50231" x="3060700" y="603250"/>
          <p14:tracePt t="50248" x="3060700" y="660400"/>
          <p14:tracePt t="50264" x="3073400" y="755650"/>
          <p14:tracePt t="50282" x="3149600" y="863600"/>
          <p14:tracePt t="50298" x="3263900" y="1003300"/>
          <p14:tracePt t="50315" x="3327400" y="1054100"/>
          <p14:tracePt t="50332" x="3422650" y="1073150"/>
          <p14:tracePt t="50348" x="3530600" y="1098550"/>
          <p14:tracePt t="50365" x="3663950" y="1117600"/>
          <p14:tracePt t="50381" x="3778250" y="1117600"/>
          <p14:tracePt t="50398" x="3879850" y="1098550"/>
          <p14:tracePt t="50415" x="3987800" y="1003300"/>
          <p14:tracePt t="50432" x="4044950" y="927100"/>
          <p14:tracePt t="50448" x="4064000" y="863600"/>
          <p14:tracePt t="50465" x="4064000" y="806450"/>
          <p14:tracePt t="50482" x="4064000" y="749300"/>
          <p14:tracePt t="50498" x="4025900" y="673100"/>
          <p14:tracePt t="50516" x="4000500" y="641350"/>
          <p14:tracePt t="50531" x="3956050" y="615950"/>
          <p14:tracePt t="50548" x="3867150" y="558800"/>
          <p14:tracePt t="50565" x="3765550" y="514350"/>
          <p14:tracePt t="50582" x="3625850" y="463550"/>
          <p14:tracePt t="50598" x="3492500" y="438150"/>
          <p14:tracePt t="50615" x="3371850" y="438150"/>
          <p14:tracePt t="50632" x="3321050" y="450850"/>
          <p14:tracePt t="50649" x="3282950" y="495300"/>
          <p14:tracePt t="50665" x="3257550" y="539750"/>
          <p14:tracePt t="50682" x="3244850" y="584200"/>
          <p14:tracePt t="50699" x="3244850" y="666750"/>
          <p14:tracePt t="50716" x="3244850" y="742950"/>
          <p14:tracePt t="50732" x="3289300" y="825500"/>
          <p14:tracePt t="50749" x="3327400" y="882650"/>
          <p14:tracePt t="50765" x="3365500" y="939800"/>
          <p14:tracePt t="50782" x="3441700" y="996950"/>
          <p14:tracePt t="50799" x="3549650" y="1041400"/>
          <p14:tracePt t="50815" x="3663950" y="1060450"/>
          <p14:tracePt t="50832" x="3771900" y="1060450"/>
          <p14:tracePt t="50849" x="3873500" y="1028700"/>
          <p14:tracePt t="50865" x="3962400" y="984250"/>
          <p14:tracePt t="50882" x="4044950" y="882650"/>
          <p14:tracePt t="50900" x="4064000" y="838200"/>
          <p14:tracePt t="50916" x="4064000" y="787400"/>
          <p14:tracePt t="50933" x="4064000" y="749300"/>
          <p14:tracePt t="50949" x="4038600" y="660400"/>
          <p14:tracePt t="50966" x="4006850" y="615950"/>
          <p14:tracePt t="50982" x="3924300" y="533400"/>
          <p14:tracePt t="51000" x="3860800" y="488950"/>
          <p14:tracePt t="51016" x="3759200" y="431800"/>
          <p14:tracePt t="51033" x="3625850" y="387350"/>
          <p14:tracePt t="51049" x="3511550" y="374650"/>
          <p14:tracePt t="51066" x="3359150" y="368300"/>
          <p14:tracePt t="51083" x="3314700" y="368300"/>
          <p14:tracePt t="51100" x="3238500" y="368300"/>
          <p14:tracePt t="51116" x="3200400" y="400050"/>
          <p14:tracePt t="51133" x="3194050" y="412750"/>
          <p14:tracePt t="51149" x="3187700" y="438150"/>
          <p14:tracePt t="51166" x="3175000" y="457200"/>
          <p14:tracePt t="51183" x="3175000" y="488950"/>
          <p14:tracePt t="51200" x="3175000" y="520700"/>
          <p14:tracePt t="51216" x="3175000" y="558800"/>
          <p14:tracePt t="51233" x="3206750" y="609600"/>
          <p14:tracePt t="51250" x="3263900" y="679450"/>
          <p14:tracePt t="51266" x="3333750" y="723900"/>
          <p14:tracePt t="51283" x="3441700" y="774700"/>
          <p14:tracePt t="51300" x="3511550" y="781050"/>
          <p14:tracePt t="51316" x="3568700" y="781050"/>
          <p14:tracePt t="51333" x="3638550" y="774700"/>
          <p14:tracePt t="51350" x="3663950" y="742950"/>
          <p14:tracePt t="51367" x="3695700" y="711200"/>
          <p14:tracePt t="51383" x="3714750" y="692150"/>
          <p14:tracePt t="51400" x="3733800" y="641350"/>
          <p14:tracePt t="51416" x="3746500" y="628650"/>
          <p14:tracePt t="51433" x="3746500" y="609600"/>
          <p14:tracePt t="51499" x="3746500" y="596900"/>
          <p14:tracePt t="51509" x="3733800" y="584200"/>
          <p14:tracePt t="51516" x="3708400" y="571500"/>
          <p14:tracePt t="51517" x="3651250" y="552450"/>
          <p14:tracePt t="51533" x="3587750" y="552450"/>
          <p14:tracePt t="51550" x="3530600" y="552450"/>
          <p14:tracePt t="51567" x="3486150" y="571500"/>
          <p14:tracePt t="51583" x="3429000" y="609600"/>
          <p14:tracePt t="51600" x="3409950" y="654050"/>
          <p14:tracePt t="51617" x="3409950" y="679450"/>
          <p14:tracePt t="51633" x="3409950" y="711200"/>
          <p14:tracePt t="51633" x="3409950" y="730250"/>
          <p14:tracePt t="51651" x="3409950" y="768350"/>
          <p14:tracePt t="51667" x="3441700" y="850900"/>
          <p14:tracePt t="51684" x="3505200" y="920750"/>
          <p14:tracePt t="51700" x="3562350" y="965200"/>
          <p14:tracePt t="51717" x="3638550" y="1009650"/>
          <p14:tracePt t="51734" x="3708400" y="1022350"/>
          <p14:tracePt t="51750" x="3752850" y="1022350"/>
          <p14:tracePt t="51767" x="3790950" y="1022350"/>
          <p14:tracePt t="51784" x="3822700" y="1022350"/>
          <p14:tracePt t="51801" x="3867150" y="996950"/>
          <p14:tracePt t="51817" x="3879850" y="971550"/>
          <p14:tracePt t="51817" x="3892550" y="952500"/>
          <p14:tracePt t="51859" x="3892550" y="939800"/>
          <p14:tracePt t="51875" x="3892550" y="933450"/>
          <p14:tracePt t="51892" x="3892550" y="914400"/>
          <p14:tracePt t="51895" x="3892550" y="901700"/>
          <p14:tracePt t="51900" x="3835400" y="850900"/>
          <p14:tracePt t="51917" x="3746500" y="819150"/>
          <p14:tracePt t="51934" x="3619500" y="787400"/>
          <p14:tracePt t="51950" x="3467100" y="774700"/>
          <p14:tracePt t="51968" x="3371850" y="774700"/>
          <p14:tracePt t="51984" x="3295650" y="793750"/>
          <p14:tracePt t="52001" x="3276600" y="806450"/>
          <p14:tracePt t="52139" x="3276600" y="812800"/>
          <p14:tracePt t="52147" x="3289300" y="825500"/>
          <p14:tracePt t="52155" x="3295650" y="838200"/>
          <p14:tracePt t="52162" x="3340100" y="857250"/>
          <p14:tracePt t="52168" x="3454400" y="952500"/>
          <p14:tracePt t="52184" x="3663950" y="1143000"/>
          <p14:tracePt t="52201" x="4013200" y="1454150"/>
          <p14:tracePt t="52218" x="4635500" y="2044700"/>
          <p14:tracePt t="52235" x="5187950" y="2584450"/>
          <p14:tracePt t="52251" x="5956300" y="3486150"/>
          <p14:tracePt t="52268" x="6350000" y="3981450"/>
          <p14:tracePt t="52284" x="6578600" y="4356100"/>
          <p14:tracePt t="52301" x="6686550" y="4514850"/>
          <p14:tracePt t="52318" x="6756400" y="4635500"/>
          <p14:tracePt t="52335" x="6788150" y="4679950"/>
          <p14:tracePt t="52351" x="6794500" y="4692650"/>
          <p14:tracePt t="52368" x="6807200" y="4699000"/>
          <p14:tracePt t="52385" x="6819900" y="4705350"/>
          <p14:tracePt t="52401" x="6832600" y="4724400"/>
          <p14:tracePt t="52418" x="6851650" y="4743450"/>
          <p14:tracePt t="52435" x="6864350" y="4756150"/>
          <p14:tracePt t="52452" x="6870700" y="4781550"/>
          <p14:tracePt t="52468" x="6889750" y="4838700"/>
          <p14:tracePt t="52485" x="6908800" y="4908550"/>
          <p14:tracePt t="52502" x="6915150" y="4927600"/>
          <p14:tracePt t="52571" x="6921500" y="4927600"/>
          <p14:tracePt t="52579" x="6927850" y="4933950"/>
          <p14:tracePt t="52587" x="6934200" y="4946650"/>
          <p14:tracePt t="52594" x="6940550" y="4946650"/>
          <p14:tracePt t="52602" x="6959600" y="4959350"/>
          <p14:tracePt t="52618" x="7029450" y="5003800"/>
          <p14:tracePt t="52635" x="7067550" y="5041900"/>
          <p14:tracePt t="52652" x="7105650" y="5073650"/>
          <p14:tracePt t="52669" x="7131050" y="5118100"/>
          <p14:tracePt t="52685" x="7143750" y="5149850"/>
          <p14:tracePt t="52702" x="7162800" y="5187950"/>
          <p14:tracePt t="52719" x="7181850" y="5213350"/>
          <p14:tracePt t="52736" x="7200900" y="5232400"/>
          <p14:tracePt t="52752" x="7200900" y="5238750"/>
          <p14:tracePt t="52769" x="7200900" y="5245100"/>
          <p14:tracePt t="52785" x="7213600" y="5257800"/>
          <p14:tracePt t="52884" x="7219950" y="5257800"/>
          <p14:tracePt t="52894" x="7226300" y="5257800"/>
          <p14:tracePt t="52895" x="7232650" y="5245100"/>
          <p14:tracePt t="52902" x="7251700" y="5200650"/>
          <p14:tracePt t="52919" x="7277100" y="5149850"/>
          <p14:tracePt t="52936" x="7302500" y="5067300"/>
          <p14:tracePt t="52952" x="7315200" y="4984750"/>
          <p14:tracePt t="52969" x="7321550" y="4895850"/>
          <p14:tracePt t="52986" x="7321550" y="4806950"/>
          <p14:tracePt t="53003" x="7321550" y="4749800"/>
          <p14:tracePt t="53019" x="7321550" y="4730750"/>
          <p14:tracePt t="53084" x="7327900" y="4730750"/>
          <p14:tracePt t="53099" x="7327900" y="4743450"/>
          <p14:tracePt t="53107" x="7334250" y="4800600"/>
          <p14:tracePt t="53115" x="7334250" y="4870450"/>
          <p14:tracePt t="53124" x="7359650" y="4978400"/>
          <p14:tracePt t="53136" x="7366000" y="5073650"/>
          <p14:tracePt t="53153" x="7378700" y="5162550"/>
          <p14:tracePt t="53170" x="7378700" y="5213350"/>
          <p14:tracePt t="53186" x="7378700" y="5238750"/>
          <p14:tracePt t="53203" x="7385050" y="5245100"/>
          <p14:tracePt t="53292" x="7391400" y="5251450"/>
          <p14:tracePt t="53307" x="7391400" y="5245100"/>
          <p14:tracePt t="53315" x="7397750" y="5219700"/>
          <p14:tracePt t="53329" x="7397750" y="5207000"/>
          <p14:tracePt t="53330" x="7397750" y="5181600"/>
          <p14:tracePt t="53336" x="7410450" y="5111750"/>
          <p14:tracePt t="53353" x="7416800" y="5041900"/>
          <p14:tracePt t="53370" x="7423150" y="4972050"/>
          <p14:tracePt t="53386" x="7435850" y="4927600"/>
          <p14:tracePt t="53403" x="7442200" y="4921250"/>
          <p14:tracePt t="53484" x="7442200" y="4965700"/>
          <p14:tracePt t="53488" x="7442200" y="4997450"/>
          <p14:tracePt t="53503" x="7442200" y="5060950"/>
          <p14:tracePt t="53504" x="7442200" y="5143500"/>
          <p14:tracePt t="53520" x="7442200" y="5194300"/>
          <p14:tracePt t="53537" x="7454900" y="5251450"/>
          <p14:tracePt t="53553" x="7461250" y="5270500"/>
          <p14:tracePt t="53570" x="7461250" y="5283200"/>
          <p14:tracePt t="53644" x="7461250" y="5270500"/>
          <p14:tracePt t="53652" x="7461250" y="5219700"/>
          <p14:tracePt t="53660" x="7461250" y="5207000"/>
          <p14:tracePt t="53670" x="7461250" y="5143500"/>
          <p14:tracePt t="53670" x="7461250" y="5048250"/>
          <p14:tracePt t="53687" x="7461250" y="4940300"/>
          <p14:tracePt t="53704" x="7461250" y="4851400"/>
          <p14:tracePt t="53720" x="7461250" y="4813300"/>
          <p14:tracePt t="53737" x="7461250" y="4794250"/>
          <p14:tracePt t="53811" x="7454900" y="4819650"/>
          <p14:tracePt t="53818" x="7435850" y="4895850"/>
          <p14:tracePt t="53824" x="7429500" y="5010150"/>
          <p14:tracePt t="53837" x="7423150" y="5099050"/>
          <p14:tracePt t="53854" x="7397750" y="5181600"/>
          <p14:tracePt t="53870" x="7391400" y="5251450"/>
          <p14:tracePt t="53887" x="7385050" y="5257800"/>
          <p14:tracePt t="53972" x="7385050" y="5251450"/>
          <p14:tracePt t="53980" x="7385050" y="5232400"/>
          <p14:tracePt t="53988" x="7385050" y="5219700"/>
          <p14:tracePt t="53988" x="7385050" y="5149850"/>
          <p14:tracePt t="54004" x="7385050" y="5086350"/>
          <p14:tracePt t="54021" x="7391400" y="5003800"/>
          <p14:tracePt t="54037" x="7391400" y="4940300"/>
          <p14:tracePt t="54054" x="7391400" y="4895850"/>
          <p14:tracePt t="54071" x="7397750" y="4895850"/>
          <p14:tracePt t="54132" x="7397750" y="4902200"/>
          <p14:tracePt t="54139" x="7397750" y="4978400"/>
          <p14:tracePt t="54156" x="7397750" y="5016500"/>
          <p14:tracePt t="54156" x="7397750" y="5048250"/>
          <p14:tracePt t="54171" x="7397750" y="5124450"/>
          <p14:tracePt t="54188" x="7404100" y="5149850"/>
          <p14:tracePt t="54204" x="7404100" y="5162550"/>
          <p14:tracePt t="54222" x="7410450" y="5175250"/>
          <p14:tracePt t="54339" x="7410450" y="5162550"/>
          <p14:tracePt t="54347" x="7410450" y="5143500"/>
          <p14:tracePt t="54356" x="7410450" y="5124450"/>
          <p14:tracePt t="54357" x="7410450" y="5105400"/>
          <p14:tracePt t="54371" x="7410450" y="5060950"/>
          <p14:tracePt t="54389" x="7410450" y="5041900"/>
          <p14:tracePt t="54404" x="7410450" y="5022850"/>
          <p14:tracePt t="54421" x="7410450" y="5003800"/>
          <p14:tracePt t="54438" x="7410450" y="4991100"/>
          <p14:tracePt t="54455" x="7410450" y="4984750"/>
          <p14:tracePt t="54471" x="7410450" y="4978400"/>
          <p14:tracePt t="54563" x="7404100" y="4978400"/>
          <p14:tracePt t="54595" x="7404100" y="4984750"/>
          <p14:tracePt t="54604" x="7397750" y="5022850"/>
          <p14:tracePt t="54619" x="7385050" y="5029200"/>
          <p14:tracePt t="54622" x="7385050" y="5060950"/>
          <p14:tracePt t="54716" x="7385050" y="5041900"/>
          <p14:tracePt t="54722" x="7385050" y="5010150"/>
          <p14:tracePt t="54723" x="7385050" y="4991100"/>
          <p14:tracePt t="54739" x="7385050" y="4902200"/>
          <p14:tracePt t="54756" x="7391400" y="4832350"/>
          <p14:tracePt t="54772" x="7404100" y="4787900"/>
          <p14:tracePt t="54789" x="7410450" y="4762500"/>
          <p14:tracePt t="54892" x="7410450" y="4768850"/>
          <p14:tracePt t="54899" x="7410450" y="4787900"/>
          <p14:tracePt t="54908" x="7410450" y="4806950"/>
          <p14:tracePt t="54915" x="7410450" y="4832350"/>
          <p14:tracePt t="54922" x="7410450" y="4845050"/>
          <p14:tracePt t="55003" x="7410450" y="4851400"/>
          <p14:tracePt t="55012" x="7410450" y="4857750"/>
          <p14:tracePt t="55140" x="7416800" y="4864100"/>
          <p14:tracePt t="56379" x="7423150" y="4864100"/>
          <p14:tracePt t="56387" x="7429500" y="4857750"/>
          <p14:tracePt t="56394" x="7429500" y="4838700"/>
          <p14:tracePt t="56403" x="7429500" y="4787900"/>
          <p14:tracePt t="56410" x="7429500" y="4667250"/>
          <p14:tracePt t="56424" x="7391400" y="4470400"/>
          <p14:tracePt t="56440" x="7334250" y="4267200"/>
          <p14:tracePt t="56458" x="7251700" y="3962400"/>
          <p14:tracePt t="56474" x="7054850" y="3416300"/>
          <p14:tracePt t="56491" x="7004050" y="3225800"/>
          <p14:tracePt t="56507" x="6978650" y="3079750"/>
          <p14:tracePt t="56524" x="6959600" y="3022600"/>
          <p14:tracePt t="56541" x="6953250" y="2952750"/>
          <p14:tracePt t="56557" x="6953250" y="2940050"/>
          <p14:tracePt t="56698" x="6953250" y="2946400"/>
          <p14:tracePt t="56707" x="6946900" y="2959100"/>
          <p14:tracePt t="56717" x="6946900" y="2971800"/>
          <p14:tracePt t="56724" x="6934200" y="3003550"/>
          <p14:tracePt t="56741" x="6927850" y="3048000"/>
          <p14:tracePt t="56757" x="6908800" y="3117850"/>
          <p14:tracePt t="56774" x="6896100" y="3187700"/>
          <p14:tracePt t="56791" x="6889750" y="3244850"/>
          <p14:tracePt t="56808" x="6883400" y="3295650"/>
          <p14:tracePt t="56824" x="6870700" y="3333750"/>
          <p14:tracePt t="56841" x="6864350" y="3346450"/>
          <p14:tracePt t="56858" x="6858000" y="3378200"/>
          <p14:tracePt t="56875" x="6858000" y="3409950"/>
          <p14:tracePt t="56891" x="6851650" y="3448050"/>
          <p14:tracePt t="56908" x="6851650" y="3524250"/>
          <p14:tracePt t="56925" x="6851650" y="3613150"/>
          <p14:tracePt t="56941" x="6851650" y="3708400"/>
          <p14:tracePt t="56958" x="6883400" y="3816350"/>
          <p14:tracePt t="56975" x="6908800" y="3930650"/>
          <p14:tracePt t="56991" x="6915150" y="3956050"/>
          <p14:tracePt t="57082" x="6915150" y="3949700"/>
          <p14:tracePt t="57090" x="6908800" y="3803650"/>
          <p14:tracePt t="57106" x="6883400" y="3702050"/>
          <p14:tracePt t="57108" x="6826250" y="3378200"/>
          <p14:tracePt t="57125" x="6781800" y="2984500"/>
          <p14:tracePt t="57142" x="6756400" y="2686050"/>
          <p14:tracePt t="57158" x="6756400" y="2451100"/>
          <p14:tracePt t="57175" x="6737350" y="2260600"/>
          <p14:tracePt t="57191" x="6705600" y="2120900"/>
          <p14:tracePt t="57208" x="6673850" y="2032000"/>
          <p14:tracePt t="57225" x="6642100" y="1949450"/>
          <p14:tracePt t="57242" x="6591300" y="1847850"/>
          <p14:tracePt t="57259" x="6546850" y="1771650"/>
          <p14:tracePt t="57275" x="6451600" y="1663700"/>
          <p14:tracePt t="57292" x="6400800" y="1593850"/>
          <p14:tracePt t="57309" x="6337300" y="1504950"/>
          <p14:tracePt t="57325" x="6273800" y="1422400"/>
          <p14:tracePt t="57342" x="6223000" y="1371600"/>
          <p14:tracePt t="57358" x="6203950" y="1333500"/>
          <p14:tracePt t="57375" x="6191250" y="1314450"/>
          <p14:tracePt t="57392" x="6172200" y="1282700"/>
          <p14:tracePt t="57409" x="6159500" y="1270000"/>
          <p14:tracePt t="57425" x="6146800" y="1257300"/>
          <p14:tracePt t="57442" x="6140450" y="1250950"/>
          <p14:tracePt t="57458" x="6134100" y="1250950"/>
          <p14:tracePt t="57475" x="6127750" y="1244600"/>
          <p14:tracePt t="57492" x="6121400" y="1244600"/>
          <p14:tracePt t="57571" x="6115050" y="1238250"/>
          <p14:tracePt t="57586" x="6115050" y="1231900"/>
          <p14:tracePt t="57594" x="6115050" y="1225550"/>
          <p14:tracePt t="57602" x="6115050" y="1212850"/>
          <p14:tracePt t="57609" x="6115050" y="1200150"/>
          <p14:tracePt t="57625" x="6121400" y="1181100"/>
          <p14:tracePt t="57644" x="6140450" y="1155700"/>
          <p14:tracePt t="57659" x="6184900" y="1130300"/>
          <p14:tracePt t="57676" x="6248400" y="1104900"/>
          <p14:tracePt t="57692" x="6318250" y="1098550"/>
          <p14:tracePt t="57709" x="6388100" y="1073150"/>
          <p14:tracePt t="57726" x="6445250" y="1054100"/>
          <p14:tracePt t="57743" x="6502400" y="1047750"/>
          <p14:tracePt t="57759" x="6540500" y="1041400"/>
          <p14:tracePt t="57776" x="6546850" y="1041400"/>
          <p14:tracePt t="57792" x="6553200" y="1041400"/>
          <p14:tracePt t="57899" x="6546850" y="1041400"/>
          <p14:tracePt t="57906" x="6502400" y="1041400"/>
          <p14:tracePt t="57914" x="6438900" y="1041400"/>
          <p14:tracePt t="57922" x="6350000" y="1041400"/>
          <p14:tracePt t="57930" x="6178550" y="1041400"/>
          <p14:tracePt t="57943" x="6026150" y="1041400"/>
          <p14:tracePt t="57959" x="5918200" y="1041400"/>
          <p14:tracePt t="57976" x="5880100" y="1041400"/>
          <p14:tracePt t="58098" x="5924550" y="1054100"/>
          <p14:tracePt t="58106" x="5981700" y="1073150"/>
          <p14:tracePt t="58114" x="6038850" y="1085850"/>
          <p14:tracePt t="58122" x="6102350" y="1104900"/>
          <p14:tracePt t="58122" x="6203950" y="1123950"/>
          <p14:tracePt t="58131" x="6261100" y="1130300"/>
          <p14:tracePt t="58143" x="6381750" y="1149350"/>
          <p14:tracePt t="58160" x="6464300" y="1162050"/>
          <p14:tracePt t="58176" x="6483350" y="1162050"/>
          <p14:tracePt t="58290" x="6489700" y="1168400"/>
          <p14:tracePt t="58314" x="6451600" y="1168400"/>
          <p14:tracePt t="58335" x="6438900" y="1168400"/>
          <p14:tracePt t="58336" x="6432550" y="1168400"/>
          <p14:tracePt t="58523" x="6426200" y="1168400"/>
          <p14:tracePt t="58528" x="6413500" y="1168400"/>
          <p14:tracePt t="58537" x="6394450" y="1168400"/>
          <p14:tracePt t="58544" x="6337300" y="1162050"/>
          <p14:tracePt t="58561" x="6254750" y="1130300"/>
          <p14:tracePt t="58577" x="6134100" y="1123950"/>
          <p14:tracePt t="58594" x="5924550" y="1079500"/>
          <p14:tracePt t="58611" x="5911850" y="1079500"/>
          <p14:tracePt t="58731" x="5918200" y="1079500"/>
          <p14:tracePt t="58738" x="5949950" y="1079500"/>
          <p14:tracePt t="58746" x="5981700" y="1085850"/>
          <p14:tracePt t="58754" x="6032500" y="1117600"/>
          <p14:tracePt t="58761" x="6146800" y="1143000"/>
          <p14:tracePt t="58777" x="6292850" y="1168400"/>
          <p14:tracePt t="58794" x="6451600" y="1206500"/>
          <p14:tracePt t="58828" x="6477000" y="1206500"/>
          <p14:tracePt t="58829" x="6483350" y="1212850"/>
          <p14:tracePt t="58844" x="6489700" y="1212850"/>
          <p14:tracePt t="58908" x="6483350" y="1212850"/>
          <p14:tracePt t="58916" x="6464300" y="1212850"/>
          <p14:tracePt t="58924" x="6432550" y="1206500"/>
          <p14:tracePt t="58928" x="6356350" y="1193800"/>
          <p14:tracePt t="58944" x="6280150" y="1168400"/>
          <p14:tracePt t="58961" x="6235700" y="1162050"/>
          <p14:tracePt t="58978" x="6235700" y="1155700"/>
          <p14:tracePt t="59052" x="6254750" y="1155700"/>
          <p14:tracePt t="59060" x="6280150" y="1174750"/>
          <p14:tracePt t="59070" x="6299200" y="1181100"/>
          <p14:tracePt t="59071" x="6324600" y="1187450"/>
          <p14:tracePt t="59078" x="6350000" y="1193800"/>
          <p14:tracePt t="59149" x="6343650" y="1193800"/>
          <p14:tracePt t="59155" x="6318250" y="1187450"/>
          <p14:tracePt t="59164" x="6292850" y="1187450"/>
          <p14:tracePt t="59165" x="6273800" y="1187450"/>
          <p14:tracePt t="59178" x="6248400" y="1187450"/>
          <p14:tracePt t="59237" x="6242050" y="1181100"/>
          <p14:tracePt t="59380" x="6242050" y="1187450"/>
          <p14:tracePt t="59388" x="6242050" y="1231900"/>
          <p14:tracePt t="59394" x="6242050" y="1308100"/>
          <p14:tracePt t="59412" x="6261100" y="1479550"/>
          <p14:tracePt t="59412" x="6299200" y="1701800"/>
          <p14:tracePt t="59429" x="6337300" y="1936750"/>
          <p14:tracePt t="59445" x="6438900" y="2273300"/>
          <p14:tracePt t="59462" x="6534150" y="2724150"/>
          <p14:tracePt t="59479" x="6705600" y="3422650"/>
          <p14:tracePt t="59496" x="6769100" y="3740150"/>
          <p14:tracePt t="59512" x="6864350" y="4095750"/>
          <p14:tracePt t="59529" x="6908800" y="4279900"/>
          <p14:tracePt t="59546" x="6940550" y="4413250"/>
          <p14:tracePt t="59562" x="6978650" y="4483100"/>
          <p14:tracePt t="59579" x="7016750" y="4597400"/>
          <p14:tracePt t="59597" x="7042150" y="4679950"/>
          <p14:tracePt t="59613" x="7054850" y="4749800"/>
          <p14:tracePt t="59629" x="7061200" y="4794250"/>
          <p14:tracePt t="59646" x="7073900" y="4819650"/>
          <p14:tracePt t="59663" x="7080250" y="4826000"/>
          <p14:tracePt t="59679" x="7099300" y="4870450"/>
          <p14:tracePt t="59696" x="7124700" y="4921250"/>
          <p14:tracePt t="59712" x="7137400" y="4972050"/>
          <p14:tracePt t="59729" x="7150100" y="5010150"/>
          <p14:tracePt t="59746" x="7156450" y="5029200"/>
          <p14:tracePt t="59763" x="7169150" y="5086350"/>
          <p14:tracePt t="59779" x="7169150" y="5137150"/>
          <p14:tracePt t="59779" x="7175500" y="5175250"/>
          <p14:tracePt t="59796" x="7175500" y="5200650"/>
          <p14:tracePt t="59813" x="7175500" y="5232400"/>
          <p14:tracePt t="59829" x="7175500" y="5251450"/>
          <p14:tracePt t="59846" x="7175500" y="5264150"/>
          <p14:tracePt t="59863" x="7175500" y="5276850"/>
          <p14:tracePt t="59879" x="7175500" y="5295900"/>
          <p14:tracePt t="59896" x="7175500" y="5308600"/>
          <p14:tracePt t="59912" x="7162800" y="5334000"/>
          <p14:tracePt t="59929" x="7150100" y="5365750"/>
          <p14:tracePt t="59946" x="7137400" y="5397500"/>
          <p14:tracePt t="59963" x="7105650" y="5422900"/>
          <p14:tracePt t="59979" x="7073900" y="5454650"/>
          <p14:tracePt t="59996" x="7010400" y="5486400"/>
          <p14:tracePt t="60013" x="6965950" y="5499100"/>
          <p14:tracePt t="60030" x="6921500" y="5511800"/>
          <p14:tracePt t="60046" x="6864350" y="5524500"/>
          <p14:tracePt t="60063" x="6794500" y="5530850"/>
          <p14:tracePt t="60079" x="6737350" y="5530850"/>
          <p14:tracePt t="60096" x="6692900" y="5530850"/>
          <p14:tracePt t="60113" x="6667500" y="5530850"/>
          <p14:tracePt t="60130" x="6654800" y="5530850"/>
          <p14:tracePt t="60164" x="6648450" y="5530850"/>
          <p14:tracePt t="60237" x="0" y="0"/>
        </p14:tracePtLst>
        <p14:tracePtLst>
          <p14:tracePt t="70652" x="2463800" y="3238500"/>
          <p14:tracePt t="70839" x="2457450" y="3225800"/>
          <p14:tracePt t="70847" x="2425700" y="3206750"/>
          <p14:tracePt t="70863" x="2400300" y="3194050"/>
          <p14:tracePt t="70882" x="2343150" y="3168650"/>
          <p14:tracePt t="70886" x="2311400" y="3162300"/>
          <p14:tracePt t="70898" x="2273300" y="3155950"/>
          <p14:tracePt t="70919" x="2228850" y="3136900"/>
          <p14:tracePt t="70934" x="2203450" y="3130550"/>
          <p14:tracePt t="70950" x="2152650" y="3111500"/>
          <p14:tracePt t="70966" x="2114550" y="3098800"/>
          <p14:tracePt t="70983" x="2070100" y="3092450"/>
          <p14:tracePt t="70983" x="2057400" y="3086100"/>
          <p14:tracePt t="71007" x="2006600" y="3073400"/>
          <p14:tracePt t="71023" x="1936750" y="3060700"/>
          <p14:tracePt t="71039" x="1905000" y="3054350"/>
          <p14:tracePt t="71048" x="1873250" y="3048000"/>
          <p14:tracePt t="71065" x="1828800" y="3028950"/>
          <p14:tracePt t="71082" x="1790700" y="3028950"/>
          <p14:tracePt t="71099" x="1765300" y="3022600"/>
          <p14:tracePt t="71115" x="1733550" y="3022600"/>
          <p14:tracePt t="71132" x="1720850" y="3022600"/>
          <p14:tracePt t="71148" x="1708150" y="3022600"/>
          <p14:tracePt t="71165" x="1689100" y="3022600"/>
          <p14:tracePt t="71182" x="1644650" y="3022600"/>
          <p14:tracePt t="71199" x="1587500" y="3022600"/>
          <p14:tracePt t="71216" x="1524000" y="3022600"/>
          <p14:tracePt t="71233" x="1485900" y="3022600"/>
          <p14:tracePt t="71249" x="1454150" y="3041650"/>
          <p14:tracePt t="71266" x="1428750" y="3054350"/>
          <p14:tracePt t="71282" x="1416050" y="3060700"/>
          <p14:tracePt t="71299" x="1397000" y="3079750"/>
          <p14:tracePt t="71316" x="1384300" y="3092450"/>
          <p14:tracePt t="71333" x="1371600" y="3105150"/>
          <p14:tracePt t="71349" x="1352550" y="3136900"/>
          <p14:tracePt t="71366" x="1346200" y="3143250"/>
          <p14:tracePt t="71383" x="1333500" y="3168650"/>
          <p14:tracePt t="71399" x="1327150" y="3181350"/>
          <p14:tracePt t="71416" x="1320800" y="3213100"/>
          <p14:tracePt t="71433" x="1308100" y="3244850"/>
          <p14:tracePt t="71449" x="1301750" y="3270250"/>
          <p14:tracePt t="71467" x="1289050" y="3314700"/>
          <p14:tracePt t="71483" x="1289050" y="3333750"/>
          <p14:tracePt t="71499" x="1282700" y="3359150"/>
          <p14:tracePt t="71516" x="1282700" y="3378200"/>
          <p14:tracePt t="71534" x="1282700" y="3397250"/>
          <p14:tracePt t="71549" x="1282700" y="3416300"/>
          <p14:tracePt t="71566" x="1282700" y="3429000"/>
          <p14:tracePt t="71583" x="1289050" y="3441700"/>
          <p14:tracePt t="71599" x="1295400" y="3460750"/>
          <p14:tracePt t="71616" x="1308100" y="3467100"/>
          <p14:tracePt t="71633" x="1320800" y="3486150"/>
          <p14:tracePt t="71650" x="1339850" y="3492500"/>
          <p14:tracePt t="71667" x="1365250" y="3498850"/>
          <p14:tracePt t="71683" x="1371600" y="3505200"/>
          <p14:tracePt t="71700" x="1384300" y="3511550"/>
          <p14:tracePt t="71717" x="1397000" y="3511550"/>
          <p14:tracePt t="71733" x="1409700" y="3517900"/>
          <p14:tracePt t="71750" x="1466850" y="3543300"/>
          <p14:tracePt t="71767" x="1517650" y="3562350"/>
          <p14:tracePt t="71783" x="1581150" y="3594100"/>
          <p14:tracePt t="71800" x="1638300" y="3619500"/>
          <p14:tracePt t="71816" x="1714500" y="3638550"/>
          <p14:tracePt t="71833" x="1797050" y="3663950"/>
          <p14:tracePt t="71850" x="1879600" y="3683000"/>
          <p14:tracePt t="71867" x="1943100" y="3702050"/>
          <p14:tracePt t="71883" x="2038350" y="3721100"/>
          <p14:tracePt t="71900" x="2089150" y="3733800"/>
          <p14:tracePt t="71917" x="2159000" y="3740150"/>
          <p14:tracePt t="71934" x="2222500" y="3752850"/>
          <p14:tracePt t="71950" x="2324100" y="3765550"/>
          <p14:tracePt t="71967" x="2381250" y="3765550"/>
          <p14:tracePt t="71983" x="2438400" y="3778250"/>
          <p14:tracePt t="72000" x="2520950" y="3778250"/>
          <p14:tracePt t="72017" x="2584450" y="3778250"/>
          <p14:tracePt t="72034" x="2654300" y="3778250"/>
          <p14:tracePt t="72050" x="2724150" y="3778250"/>
          <p14:tracePt t="72067" x="2794000" y="3778250"/>
          <p14:tracePt t="72083" x="2863850" y="3771900"/>
          <p14:tracePt t="72101" x="2952750" y="3752850"/>
          <p14:tracePt t="72117" x="3048000" y="3740150"/>
          <p14:tracePt t="72134" x="3213100" y="3714750"/>
          <p14:tracePt t="72151" x="3308350" y="3683000"/>
          <p14:tracePt t="72167" x="3409950" y="3651250"/>
          <p14:tracePt t="72184" x="3517900" y="3613150"/>
          <p14:tracePt t="72200" x="3600450" y="3587750"/>
          <p14:tracePt t="72217" x="3702050" y="3543300"/>
          <p14:tracePt t="72234" x="3810000" y="3498850"/>
          <p14:tracePt t="72250" x="3905250" y="3429000"/>
          <p14:tracePt t="72267" x="3994150" y="3378200"/>
          <p14:tracePt t="72284" x="4057650" y="3346450"/>
          <p14:tracePt t="72301" x="4108450" y="3302000"/>
          <p14:tracePt t="72317" x="4159250" y="3270250"/>
          <p14:tracePt t="72317" x="4178300" y="3251200"/>
          <p14:tracePt t="72335" x="4216400" y="3219450"/>
          <p14:tracePt t="72351" x="4235450" y="3187700"/>
          <p14:tracePt t="72367" x="4254500" y="3162300"/>
          <p14:tracePt t="72384" x="4254500" y="3136900"/>
          <p14:tracePt t="72401" x="4254500" y="3111500"/>
          <p14:tracePt t="72417" x="4260850" y="3092450"/>
          <p14:tracePt t="72502" x="4260850" y="3079750"/>
          <p14:tracePt t="72512" x="4260850" y="3073400"/>
          <p14:tracePt t="72519" x="4197350" y="3054350"/>
          <p14:tracePt t="72535" x="4171950" y="3048000"/>
          <p14:tracePt t="72535" x="4102100" y="3028950"/>
          <p14:tracePt t="72551" x="3987800" y="3003550"/>
          <p14:tracePt t="72568" x="3854450" y="2971800"/>
          <p14:tracePt t="72584" x="3740150" y="2946400"/>
          <p14:tracePt t="72601" x="3625850" y="2927350"/>
          <p14:tracePt t="72618" x="3536950" y="2921000"/>
          <p14:tracePt t="72635" x="3473450" y="2921000"/>
          <p14:tracePt t="72651" x="3384550" y="2914650"/>
          <p14:tracePt t="72668" x="3302000" y="2908300"/>
          <p14:tracePt t="72685" x="3200400" y="2901950"/>
          <p14:tracePt t="72701" x="3079750" y="2876550"/>
          <p14:tracePt t="72718" x="2901950" y="2876550"/>
          <p14:tracePt t="72736" x="2781300" y="2876550"/>
          <p14:tracePt t="72751" x="2628900" y="2876550"/>
          <p14:tracePt t="72768" x="2489200" y="2895600"/>
          <p14:tracePt t="72785" x="2311400" y="2921000"/>
          <p14:tracePt t="72801" x="2159000" y="2946400"/>
          <p14:tracePt t="72818" x="1993900" y="2971800"/>
          <p14:tracePt t="72835" x="1860550" y="3016250"/>
          <p14:tracePt t="72851" x="1720850" y="3054350"/>
          <p14:tracePt t="72868" x="1543050" y="3111500"/>
          <p14:tracePt t="72888" x="1492250" y="3143250"/>
          <p14:tracePt t="72902" x="1409700" y="3194050"/>
          <p14:tracePt t="72919" x="1352550" y="3232150"/>
          <p14:tracePt t="72936" x="1301750" y="3270250"/>
          <p14:tracePt t="72952" x="1263650" y="3289300"/>
          <p14:tracePt t="72968" x="1244600" y="3302000"/>
          <p14:tracePt t="72985" x="1231900" y="3321050"/>
          <p14:tracePt t="73002" x="1231900" y="3346450"/>
          <p14:tracePt t="73018" x="1231900" y="3365500"/>
          <p14:tracePt t="73035" x="1225550" y="3397250"/>
          <p14:tracePt t="73052" x="1225550" y="3416300"/>
          <p14:tracePt t="73068" x="1225550" y="3467100"/>
          <p14:tracePt t="73085" x="1225550" y="3486150"/>
          <p14:tracePt t="73102" x="1225550" y="3549650"/>
          <p14:tracePt t="73119" x="1238250" y="3600450"/>
          <p14:tracePt t="73135" x="1263650" y="3638550"/>
          <p14:tracePt t="73152" x="1295400" y="3689350"/>
          <p14:tracePt t="73168" x="1346200" y="3727450"/>
          <p14:tracePt t="73185" x="1390650" y="3765550"/>
          <p14:tracePt t="73202" x="1460500" y="3784600"/>
          <p14:tracePt t="73219" x="1574800" y="3803650"/>
          <p14:tracePt t="73236" x="1682750" y="3816350"/>
          <p14:tracePt t="73253" x="1835150" y="3822700"/>
          <p14:tracePt t="73269" x="1936750" y="3835400"/>
          <p14:tracePt t="73286" x="2038350" y="3835400"/>
          <p14:tracePt t="73303" x="2101850" y="3835400"/>
          <p14:tracePt t="73319" x="2139950" y="3822700"/>
          <p14:tracePt t="73336" x="2190750" y="3752850"/>
          <p14:tracePt t="73352" x="2203450" y="3683000"/>
          <p14:tracePt t="73369" x="2209800" y="3594100"/>
          <p14:tracePt t="73386" x="2209800" y="3517900"/>
          <p14:tracePt t="73402" x="2203450" y="3435350"/>
          <p14:tracePt t="73419" x="2133600" y="3314700"/>
          <p14:tracePt t="73436" x="2076450" y="3219450"/>
          <p14:tracePt t="73452" x="1993900" y="3098800"/>
          <p14:tracePt t="73469" x="1898650" y="2990850"/>
          <p14:tracePt t="73469" x="1860550" y="2933700"/>
          <p14:tracePt t="73487" x="1771650" y="2813050"/>
          <p14:tracePt t="73503" x="1701800" y="2755900"/>
          <p14:tracePt t="73519" x="1676400" y="2730500"/>
          <p14:tracePt t="73536" x="1663700" y="2711450"/>
          <p14:tracePt t="73553" x="1657350" y="2711450"/>
          <p14:tracePt t="73598" x="1644650" y="2705100"/>
          <p14:tracePt t="73606" x="1625600" y="2698750"/>
          <p14:tracePt t="73619" x="1593850" y="2692400"/>
          <p14:tracePt t="73620" x="1524000" y="2667000"/>
          <p14:tracePt t="73636" x="1428750" y="2654300"/>
          <p14:tracePt t="73653" x="1339850" y="2647950"/>
          <p14:tracePt t="73669" x="1231900" y="2647950"/>
          <p14:tracePt t="73687" x="1193800" y="2647950"/>
          <p14:tracePt t="73703" x="1162050" y="2647950"/>
          <p14:tracePt t="73721" x="1123950" y="2673350"/>
          <p14:tracePt t="73736" x="1079500" y="2698750"/>
          <p14:tracePt t="73754" x="1041400" y="2730500"/>
          <p14:tracePt t="73769" x="990600" y="2762250"/>
          <p14:tracePt t="73787" x="958850" y="2819400"/>
          <p14:tracePt t="73803" x="933450" y="2857500"/>
          <p14:tracePt t="73820" x="920750" y="2895600"/>
          <p14:tracePt t="73836" x="914400" y="2940050"/>
          <p14:tracePt t="73853" x="914400" y="2990850"/>
          <p14:tracePt t="73870" x="914400" y="3067050"/>
          <p14:tracePt t="73887" x="914400" y="3092450"/>
          <p14:tracePt t="73903" x="914400" y="3130550"/>
          <p14:tracePt t="73920" x="939800" y="3175000"/>
          <p14:tracePt t="73936" x="990600" y="3225800"/>
          <p14:tracePt t="73954" x="1035050" y="3257550"/>
          <p14:tracePt t="73970" x="1143000" y="3308350"/>
          <p14:tracePt t="73987" x="1270000" y="3346450"/>
          <p14:tracePt t="74003" x="1435100" y="3384550"/>
          <p14:tracePt t="74020" x="1593850" y="3390900"/>
          <p14:tracePt t="74037" x="1758950" y="3390900"/>
          <p14:tracePt t="74053" x="1974850" y="3397250"/>
          <p14:tracePt t="74071" x="2063750" y="3397250"/>
          <p14:tracePt t="74087" x="2139950" y="3340100"/>
          <p14:tracePt t="74103" x="2222500" y="3282950"/>
          <p14:tracePt t="74120" x="2247900" y="3225800"/>
          <p14:tracePt t="74137" x="2266950" y="3181350"/>
          <p14:tracePt t="74154" x="2286000" y="3136900"/>
          <p14:tracePt t="74170" x="2286000" y="3098800"/>
          <p14:tracePt t="74187" x="2292350" y="3060700"/>
          <p14:tracePt t="74204" x="2292350" y="3003550"/>
          <p14:tracePt t="74220" x="2292350" y="2984500"/>
          <p14:tracePt t="74238" x="2292350" y="2940050"/>
          <p14:tracePt t="74254" x="2279650" y="2914650"/>
          <p14:tracePt t="74271" x="2247900" y="2876550"/>
          <p14:tracePt t="74287" x="2139950" y="2806700"/>
          <p14:tracePt t="74304" x="2012950" y="2755900"/>
          <p14:tracePt t="74321" x="1847850" y="2705100"/>
          <p14:tracePt t="74337" x="1689100" y="2660650"/>
          <p14:tracePt t="74354" x="1549400" y="2641600"/>
          <p14:tracePt t="74371" x="1428750" y="2622550"/>
          <p14:tracePt t="74387" x="1295400" y="2616200"/>
          <p14:tracePt t="74404" x="1219200" y="2616200"/>
          <p14:tracePt t="74421" x="1130300" y="2616200"/>
          <p14:tracePt t="74437" x="1009650" y="2647950"/>
          <p14:tracePt t="74455" x="984250" y="2679700"/>
          <p14:tracePt t="74471" x="889000" y="2743200"/>
          <p14:tracePt t="74488" x="838200" y="2794000"/>
          <p14:tracePt t="74504" x="819150" y="2813050"/>
          <p14:tracePt t="74521" x="787400" y="2844800"/>
          <p14:tracePt t="74537" x="774700" y="2876550"/>
          <p14:tracePt t="74554" x="774700" y="2889250"/>
          <p14:tracePt t="74571" x="768350" y="2908300"/>
          <p14:tracePt t="74588" x="762000" y="2927350"/>
          <p14:tracePt t="74604" x="762000" y="2946400"/>
          <p14:tracePt t="74621" x="762000" y="2959100"/>
          <p14:tracePt t="74638" x="762000" y="2984500"/>
          <p14:tracePt t="74655" x="762000" y="2990850"/>
          <p14:tracePt t="74671" x="762000" y="2997200"/>
          <p14:tracePt t="74688" x="762000" y="3003550"/>
          <p14:tracePt t="74726" x="768350" y="3009900"/>
          <p14:tracePt t="74751" x="768350" y="3016250"/>
          <p14:tracePt t="74766" x="774700" y="3022600"/>
          <p14:tracePt t="74798" x="781050" y="3028950"/>
          <p14:tracePt t="74806" x="787400" y="3035300"/>
          <p14:tracePt t="74823" x="800100" y="3035300"/>
          <p14:tracePt t="74824" x="831850" y="3060700"/>
          <p14:tracePt t="74839" x="876300" y="3073400"/>
          <p14:tracePt t="74855" x="920750" y="3092450"/>
          <p14:tracePt t="74871" x="946150" y="3098800"/>
          <p14:tracePt t="74888" x="965200" y="3111500"/>
          <p14:tracePt t="74905" x="984250" y="3111500"/>
          <p14:tracePt t="74922" x="1016000" y="3124200"/>
          <p14:tracePt t="74938" x="1054100" y="3130550"/>
          <p14:tracePt t="74955" x="1073150" y="3136900"/>
          <p14:tracePt t="74971" x="1098550" y="3143250"/>
          <p14:tracePt t="74988" x="1104900" y="3155950"/>
          <p14:tracePt t="75005" x="1111250" y="3155950"/>
          <p14:tracePt t="75022" x="1123950" y="3155950"/>
          <p14:tracePt t="75038" x="1200150" y="3162300"/>
          <p14:tracePt t="75055" x="1276350" y="3162300"/>
          <p14:tracePt t="75072" x="1327150" y="3162300"/>
          <p14:tracePt t="75088" x="1377950" y="3168650"/>
          <p14:tracePt t="75105" x="1422400" y="3168650"/>
          <p14:tracePt t="75122" x="1498600" y="3168650"/>
          <p14:tracePt t="75139" x="1568450" y="3155950"/>
          <p14:tracePt t="75156" x="1676400" y="3092450"/>
          <p14:tracePt t="75172" x="1739900" y="3035300"/>
          <p14:tracePt t="75188" x="1784350" y="2990850"/>
          <p14:tracePt t="75205" x="1822450" y="2940050"/>
          <p14:tracePt t="75222" x="1879600" y="2851150"/>
          <p14:tracePt t="75239" x="1898650" y="2813050"/>
          <p14:tracePt t="75255" x="1905000" y="2774950"/>
          <p14:tracePt t="75272" x="1905000" y="2749550"/>
          <p14:tracePt t="75289" x="1905000" y="2736850"/>
          <p14:tracePt t="75305" x="1905000" y="2724150"/>
          <p14:tracePt t="75322" x="1905000" y="2698750"/>
          <p14:tracePt t="75339" x="1898650" y="2686050"/>
          <p14:tracePt t="75355" x="1873250" y="2660650"/>
          <p14:tracePt t="75372" x="1835150" y="2641600"/>
          <p14:tracePt t="75389" x="1784350" y="2622550"/>
          <p14:tracePt t="75406" x="1657350" y="2597150"/>
          <p14:tracePt t="75423" x="1581150" y="2597150"/>
          <p14:tracePt t="75439" x="1479550" y="2597150"/>
          <p14:tracePt t="75456" x="1371600" y="2597150"/>
          <p14:tracePt t="75473" x="1276350" y="2635250"/>
          <p14:tracePt t="75489" x="1181100" y="2679700"/>
          <p14:tracePt t="75506" x="1104900" y="2711450"/>
          <p14:tracePt t="75523" x="1041400" y="2743200"/>
          <p14:tracePt t="75539" x="1003300" y="2768600"/>
          <p14:tracePt t="75556" x="971550" y="2794000"/>
          <p14:tracePt t="75572" x="939800" y="2838450"/>
          <p14:tracePt t="75589" x="927100" y="2863850"/>
          <p14:tracePt t="75606" x="895350" y="2946400"/>
          <p14:tracePt t="75623" x="882650" y="2984500"/>
          <p14:tracePt t="75639" x="869950" y="2997200"/>
          <p14:tracePt t="75656" x="869950" y="3003550"/>
          <p14:tracePt t="75673" x="863600" y="3022600"/>
          <p14:tracePt t="75690" x="857250" y="3022600"/>
          <p14:tracePt t="75707" x="857250" y="3035300"/>
          <p14:tracePt t="75723" x="857250" y="3041650"/>
          <p14:tracePt t="75758" x="857250" y="3054350"/>
          <p14:tracePt t="75759" x="863600" y="3067050"/>
          <p14:tracePt t="75774" x="876300" y="3079750"/>
          <p14:tracePt t="75789" x="984250" y="3111500"/>
          <p14:tracePt t="75807" x="1079500" y="3143250"/>
          <p14:tracePt t="75823" x="1200150" y="3155950"/>
          <p14:tracePt t="75841" x="1301750" y="3175000"/>
          <p14:tracePt t="75856" x="1358900" y="3175000"/>
          <p14:tracePt t="75873" x="1397000" y="3181350"/>
          <p14:tracePt t="75890" x="1454150" y="3181350"/>
          <p14:tracePt t="75906" x="1524000" y="3149600"/>
          <p14:tracePt t="75923" x="1587500" y="3105150"/>
          <p14:tracePt t="75940" x="1631950" y="3073400"/>
          <p14:tracePt t="75956" x="1676400" y="3028950"/>
          <p14:tracePt t="75973" x="1701800" y="3003550"/>
          <p14:tracePt t="75990" x="1720850" y="2978150"/>
          <p14:tracePt t="76007" x="1727200" y="2959100"/>
          <p14:tracePt t="76024" x="1733550" y="2933700"/>
          <p14:tracePt t="76040" x="1733550" y="2901950"/>
          <p14:tracePt t="76057" x="1733550" y="2870200"/>
          <p14:tracePt t="76074" x="1733550" y="2819400"/>
          <p14:tracePt t="76090" x="1733550" y="2774950"/>
          <p14:tracePt t="76107" x="1733550" y="2736850"/>
          <p14:tracePt t="76123" x="1733550" y="2698750"/>
          <p14:tracePt t="76140" x="1733550" y="2686050"/>
          <p14:tracePt t="76157" x="1714500" y="2667000"/>
          <p14:tracePt t="76174" x="1701800" y="2654300"/>
          <p14:tracePt t="76190" x="1638300" y="2635250"/>
          <p14:tracePt t="76208" x="1568450" y="2622550"/>
          <p14:tracePt t="76224" x="1441450" y="2597150"/>
          <p14:tracePt t="76240" x="1314450" y="2578100"/>
          <p14:tracePt t="76257" x="1200150" y="2559050"/>
          <p14:tracePt t="76274" x="1143000" y="2552700"/>
          <p14:tracePt t="76290" x="1123950" y="2552700"/>
          <p14:tracePt t="76308" x="1098550" y="2552700"/>
          <p14:tracePt t="76324" x="1054100" y="2552700"/>
          <p14:tracePt t="76342" x="996950" y="2552700"/>
          <p14:tracePt t="76357" x="933450" y="2578100"/>
          <p14:tracePt t="76374" x="882650" y="2628900"/>
          <p14:tracePt t="76391" x="850900" y="2654300"/>
          <p14:tracePt t="76407" x="825500" y="2679700"/>
          <p14:tracePt t="76424" x="800100" y="2743200"/>
          <p14:tracePt t="76441" x="781050" y="2800350"/>
          <p14:tracePt t="76457" x="768350" y="2857500"/>
          <p14:tracePt t="76474" x="762000" y="2908300"/>
          <p14:tracePt t="76491" x="762000" y="2978150"/>
          <p14:tracePt t="76507" x="762000" y="3003550"/>
          <p14:tracePt t="76524" x="762000" y="3022600"/>
          <p14:tracePt t="76541" x="793750" y="3073400"/>
          <p14:tracePt t="76558" x="844550" y="3111500"/>
          <p14:tracePt t="76575" x="908050" y="3162300"/>
          <p14:tracePt t="76591" x="1035050" y="3194050"/>
          <p14:tracePt t="76610" x="1200150" y="3213100"/>
          <p14:tracePt t="76625" x="1339850" y="3225800"/>
          <p14:tracePt t="76641" x="1460500" y="3225800"/>
          <p14:tracePt t="76658" x="1568450" y="3219450"/>
          <p14:tracePt t="76675" x="1676400" y="3143250"/>
          <p14:tracePt t="76691" x="1758950" y="3092450"/>
          <p14:tracePt t="76708" x="1803400" y="3003550"/>
          <p14:tracePt t="76724" x="1828800" y="2959100"/>
          <p14:tracePt t="76741" x="1847850" y="2908300"/>
          <p14:tracePt t="76758" x="1847850" y="2857500"/>
          <p14:tracePt t="76775" x="1847850" y="2806700"/>
          <p14:tracePt t="76792" x="1841500" y="2755900"/>
          <p14:tracePt t="76808" x="1784350" y="2686050"/>
          <p14:tracePt t="76825" x="1720850" y="2622550"/>
          <p14:tracePt t="76841" x="1631950" y="2597150"/>
          <p14:tracePt t="76858" x="1492250" y="2552700"/>
          <p14:tracePt t="76875" x="1339850" y="2520950"/>
          <p14:tracePt t="76891" x="1206500" y="2514600"/>
          <p14:tracePt t="76908" x="1066800" y="2514600"/>
          <p14:tracePt t="76925" x="908050" y="2533650"/>
          <p14:tracePt t="76942" x="711200" y="2635250"/>
          <p14:tracePt t="76958" x="673100" y="2660650"/>
          <p14:tracePt t="76975" x="609600" y="2743200"/>
          <p14:tracePt t="76992" x="565150" y="2806700"/>
          <p14:tracePt t="77008" x="552450" y="2908300"/>
          <p14:tracePt t="77025" x="546100" y="3009900"/>
          <p14:tracePt t="77042" x="546100" y="3073400"/>
          <p14:tracePt t="77058" x="546100" y="3143250"/>
          <p14:tracePt t="77075" x="596900" y="3238500"/>
          <p14:tracePt t="77092" x="685800" y="3295650"/>
          <p14:tracePt t="77109" x="844550" y="3346450"/>
          <p14:tracePt t="77125" x="1155700" y="3378200"/>
          <p14:tracePt t="77143" x="1250950" y="3378200"/>
          <p14:tracePt t="77159" x="1473200" y="3365500"/>
          <p14:tracePt t="77176" x="1581150" y="3289300"/>
          <p14:tracePt t="77192" x="1682750" y="3206750"/>
          <p14:tracePt t="77209" x="1727200" y="3149600"/>
          <p14:tracePt t="77225" x="1733550" y="3073400"/>
          <p14:tracePt t="77242" x="1733550" y="3028950"/>
          <p14:tracePt t="77259" x="1733550" y="2984500"/>
          <p14:tracePt t="77276" x="1733550" y="2971800"/>
          <p14:tracePt t="77292" x="1733550" y="2946400"/>
          <p14:tracePt t="77309" x="1714500" y="2921000"/>
          <p14:tracePt t="77325" x="1676400" y="2882900"/>
          <p14:tracePt t="77342" x="1593850" y="2857500"/>
          <p14:tracePt t="77359" x="1409700" y="2813050"/>
          <p14:tracePt t="77375" x="1244600" y="2774950"/>
          <p14:tracePt t="77392" x="1136650" y="2768600"/>
          <p14:tracePt t="77409" x="1054100" y="2768600"/>
          <p14:tracePt t="77426" x="1016000" y="2774950"/>
          <p14:tracePt t="77442" x="965200" y="2813050"/>
          <p14:tracePt t="77459" x="901700" y="2908300"/>
          <p14:tracePt t="77476" x="876300" y="2971800"/>
          <p14:tracePt t="77492" x="844550" y="3067050"/>
          <p14:tracePt t="77509" x="831850" y="3149600"/>
          <p14:tracePt t="77526" x="825500" y="3206750"/>
          <p14:tracePt t="77543" x="812800" y="3302000"/>
          <p14:tracePt t="77559" x="812800" y="3352800"/>
          <p14:tracePt t="77576" x="844550" y="3378200"/>
          <p14:tracePt t="77592" x="927100" y="3397250"/>
          <p14:tracePt t="77609" x="1079500" y="3422650"/>
          <p14:tracePt t="77626" x="1276350" y="3454400"/>
          <p14:tracePt t="77643" x="1447800" y="3460750"/>
          <p14:tracePt t="77659" x="1612900" y="3460750"/>
          <p14:tracePt t="77676" x="1784350" y="3448050"/>
          <p14:tracePt t="77693" x="1936750" y="3397250"/>
          <p14:tracePt t="77710" x="2051050" y="3314700"/>
          <p14:tracePt t="77726" x="2159000" y="3187700"/>
          <p14:tracePt t="77743" x="2178050" y="3105150"/>
          <p14:tracePt t="77759" x="2197100" y="3041650"/>
          <p14:tracePt t="77776" x="2197100" y="2997200"/>
          <p14:tracePt t="77793" x="2190750" y="2908300"/>
          <p14:tracePt t="77811" x="2165350" y="2832100"/>
          <p14:tracePt t="77826" x="2101850" y="2755900"/>
          <p14:tracePt t="77843" x="2044700" y="2705100"/>
          <p14:tracePt t="77860" x="1924050" y="2647950"/>
          <p14:tracePt t="77876" x="1778000" y="2603500"/>
          <p14:tracePt t="77893" x="1612900" y="2571750"/>
          <p14:tracePt t="77910" x="1320800" y="2514600"/>
          <p14:tracePt t="77927" x="1155700" y="2501900"/>
          <p14:tracePt t="77943" x="1009650" y="2501900"/>
          <p14:tracePt t="77961" x="889000" y="2514600"/>
          <p14:tracePt t="77976" x="774700" y="2565400"/>
          <p14:tracePt t="77993" x="685800" y="2603500"/>
          <p14:tracePt t="78010" x="590550" y="2686050"/>
          <p14:tracePt t="78026" x="508000" y="2774950"/>
          <p14:tracePt t="78043" x="444500" y="2876550"/>
          <p14:tracePt t="78060" x="412750" y="2940050"/>
          <p14:tracePt t="78077" x="412750" y="2990850"/>
          <p14:tracePt t="78093" x="412750" y="3073400"/>
          <p14:tracePt t="78111" x="412750" y="3086100"/>
          <p14:tracePt t="78127" x="469900" y="3168650"/>
          <p14:tracePt t="78144" x="546100" y="3219450"/>
          <p14:tracePt t="78161" x="711200" y="3270250"/>
          <p14:tracePt t="78177" x="977900" y="3295650"/>
          <p14:tracePt t="78194" x="1200150" y="3295650"/>
          <p14:tracePt t="78210" x="1397000" y="3295650"/>
          <p14:tracePt t="78227" x="1530350" y="3295650"/>
          <p14:tracePt t="78243" x="1593850" y="3276600"/>
          <p14:tracePt t="78260" x="1638300" y="3244850"/>
          <p14:tracePt t="78277" x="1657350" y="3194050"/>
          <p14:tracePt t="78294" x="1689100" y="3098800"/>
          <p14:tracePt t="78311" x="1701800" y="3048000"/>
          <p14:tracePt t="78328" x="1714500" y="2997200"/>
          <p14:tracePt t="78344" x="1714500" y="2971800"/>
          <p14:tracePt t="78361" x="1714500" y="2952750"/>
          <p14:tracePt t="78377" x="1714500" y="2933700"/>
          <p14:tracePt t="78394" x="1714500" y="2921000"/>
          <p14:tracePt t="78410" x="1701800" y="2889250"/>
          <p14:tracePt t="78427" x="1676400" y="2863850"/>
          <p14:tracePt t="78444" x="1631950" y="2832100"/>
          <p14:tracePt t="78461" x="1555750" y="2787650"/>
          <p14:tracePt t="78477" x="1441450" y="2743200"/>
          <p14:tracePt t="78494" x="1301750" y="2711450"/>
          <p14:tracePt t="78511" x="1244600" y="2705100"/>
          <p14:tracePt t="78527" x="1181100" y="2692400"/>
          <p14:tracePt t="78544" x="1149350" y="2692400"/>
          <p14:tracePt t="78561" x="1111250" y="2686050"/>
          <p14:tracePt t="78578" x="1079500" y="2686050"/>
          <p14:tracePt t="78594" x="1028700" y="2686050"/>
          <p14:tracePt t="78611" x="977900" y="2705100"/>
          <p14:tracePt t="78628" x="914400" y="2743200"/>
          <p14:tracePt t="78645" x="806450" y="2838450"/>
          <p14:tracePt t="78661" x="692150" y="2940050"/>
          <p14:tracePt t="78678" x="647700" y="3003550"/>
          <p14:tracePt t="78695" x="603250" y="3105150"/>
          <p14:tracePt t="78711" x="603250" y="3136900"/>
          <p14:tracePt t="78728" x="603250" y="3149600"/>
          <p14:tracePt t="78744" x="603250" y="3168650"/>
          <p14:tracePt t="78761" x="609600" y="3181350"/>
          <p14:tracePt t="78778" x="673100" y="3200400"/>
          <p14:tracePt t="78796" x="806450" y="3219450"/>
          <p14:tracePt t="78812" x="958850" y="3244850"/>
          <p14:tracePt t="78828" x="1136650" y="3263900"/>
          <p14:tracePt t="78845" x="1250950" y="3263900"/>
          <p14:tracePt t="78861" x="1365250" y="3263900"/>
          <p14:tracePt t="78878" x="1511300" y="3238500"/>
          <p14:tracePt t="78895" x="1600200" y="3194050"/>
          <p14:tracePt t="78912" x="1670050" y="3124200"/>
          <p14:tracePt t="78928" x="1714500" y="3073400"/>
          <p14:tracePt t="78945" x="1752600" y="2997200"/>
          <p14:tracePt t="78962" x="1758950" y="2959100"/>
          <p14:tracePt t="78978" x="1765300" y="2914650"/>
          <p14:tracePt t="78995" x="1765300" y="2882900"/>
          <p14:tracePt t="79011" x="1765300" y="2857500"/>
          <p14:tracePt t="79028" x="1765300" y="2851150"/>
          <p14:tracePt t="79045" x="1758950" y="2813050"/>
          <p14:tracePt t="79062" x="1689100" y="2787650"/>
          <p14:tracePt t="79078" x="1454150" y="2724150"/>
          <p14:tracePt t="79096" x="1327150" y="2686050"/>
          <p14:tracePt t="79112" x="1187450" y="2667000"/>
          <p14:tracePt t="79129" x="1066800" y="2667000"/>
          <p14:tracePt t="79145" x="933450" y="2667000"/>
          <p14:tracePt t="79162" x="857250" y="2667000"/>
          <p14:tracePt t="79179" x="774700" y="2667000"/>
          <p14:tracePt t="79195" x="711200" y="2730500"/>
          <p14:tracePt t="79212" x="647700" y="2806700"/>
          <p14:tracePt t="79229" x="609600" y="2889250"/>
          <p14:tracePt t="79245" x="571500" y="2965450"/>
          <p14:tracePt t="79262" x="571500" y="3016250"/>
          <p14:tracePt t="79279" x="571500" y="3073400"/>
          <p14:tracePt t="79296" x="571500" y="3098800"/>
          <p14:tracePt t="79313" x="596900" y="3130550"/>
          <p14:tracePt t="79329" x="660400" y="3194050"/>
          <p14:tracePt t="79345" x="774700" y="3232150"/>
          <p14:tracePt t="79362" x="901700" y="3263900"/>
          <p14:tracePt t="79380" x="1041400" y="3282950"/>
          <p14:tracePt t="79396" x="1136650" y="3295650"/>
          <p14:tracePt t="79412" x="1212850" y="3295650"/>
          <p14:tracePt t="79429" x="1270000" y="3302000"/>
          <p14:tracePt t="79446" x="1301750" y="3302000"/>
          <p14:tracePt t="79462" x="1314450" y="3302000"/>
          <p14:tracePt t="79479" x="1320800" y="3302000"/>
          <p14:tracePt t="79496" x="1327150" y="3302000"/>
          <p14:tracePt t="79512" x="1339850" y="3302000"/>
          <p14:tracePt t="79529" x="1346200" y="3302000"/>
          <p14:tracePt t="79546" x="1352550" y="3302000"/>
          <p14:tracePt t="79562" x="1358900" y="3302000"/>
          <p14:tracePt t="79907" x="0" y="0"/>
        </p14:tracePtLst>
        <p14:tracePtLst>
          <p14:tracePt t="81599" x="6832600" y="5194300"/>
          <p14:tracePt t="81609" x="6851650" y="5194300"/>
          <p14:tracePt t="81609" x="6877050" y="5194300"/>
          <p14:tracePt t="81617" x="6940550" y="5194300"/>
          <p14:tracePt t="81633" x="7004050" y="5194300"/>
          <p14:tracePt t="81649" x="7061200" y="5194300"/>
          <p14:tracePt t="81666" x="7143750" y="5194300"/>
          <p14:tracePt t="81683" x="7194550" y="5194300"/>
          <p14:tracePt t="81699" x="7251700" y="5194300"/>
          <p14:tracePt t="81717" x="7334250" y="5194300"/>
          <p14:tracePt t="81735" x="7385050" y="5181600"/>
          <p14:tracePt t="81751" x="7404100" y="5156200"/>
          <p14:tracePt t="81792" x="7404100" y="5149850"/>
          <p14:tracePt t="81920" x="7404100" y="5143500"/>
          <p14:tracePt t="81928" x="7404100" y="5137150"/>
          <p14:tracePt t="81936" x="7404100" y="5130800"/>
          <p14:tracePt t="81961" x="7404100" y="5124450"/>
          <p14:tracePt t="82448" x="7397750" y="5124450"/>
          <p14:tracePt t="82456" x="7391400" y="5124450"/>
          <p14:tracePt t="82464" x="7378700" y="5124450"/>
          <p14:tracePt t="82472" x="7283450" y="5124450"/>
          <p14:tracePt t="82485" x="7118350" y="5124450"/>
          <p14:tracePt t="82501" x="6756400" y="5099050"/>
          <p14:tracePt t="82518" x="6242050" y="5010150"/>
          <p14:tracePt t="82535" x="5645150" y="4959350"/>
          <p14:tracePt t="82552" x="5359400" y="4940300"/>
          <p14:tracePt t="82568" x="5130800" y="4883150"/>
          <p14:tracePt t="82585" x="4914900" y="4794250"/>
          <p14:tracePt t="82602" x="4660900" y="4705350"/>
          <p14:tracePt t="82618" x="4406900" y="4622800"/>
          <p14:tracePt t="82635" x="4203700" y="4572000"/>
          <p14:tracePt t="82652" x="4013200" y="4476750"/>
          <p14:tracePt t="82669" x="3797300" y="4400550"/>
          <p14:tracePt t="82686" x="3587750" y="4286250"/>
          <p14:tracePt t="82702" x="3409950" y="4184650"/>
          <p14:tracePt t="82702" x="3340100" y="4152900"/>
          <p14:tracePt t="82720" x="3251200" y="4114800"/>
          <p14:tracePt t="82735" x="3022600" y="4013200"/>
          <p14:tracePt t="82753" x="2895600" y="3968750"/>
          <p14:tracePt t="82769" x="2781300" y="3917950"/>
          <p14:tracePt t="82785" x="2622550" y="3848100"/>
          <p14:tracePt t="82802" x="2482850" y="3797300"/>
          <p14:tracePt t="82819" x="2349500" y="3746500"/>
          <p14:tracePt t="82835" x="2222500" y="3708400"/>
          <p14:tracePt t="82852" x="2089150" y="3644900"/>
          <p14:tracePt t="82869" x="1936750" y="3587750"/>
          <p14:tracePt t="82886" x="1790700" y="3543300"/>
          <p14:tracePt t="82902" x="1670050" y="3498850"/>
          <p14:tracePt t="82919" x="1543050" y="3473450"/>
          <p14:tracePt t="82937" x="1390650" y="3409950"/>
          <p14:tracePt t="82952" x="1346200" y="3378200"/>
          <p14:tracePt t="82969" x="1276350" y="3359150"/>
          <p14:tracePt t="82986" x="1231900" y="3333750"/>
          <p14:tracePt t="83002" x="1174750" y="3302000"/>
          <p14:tracePt t="83019" x="1111250" y="3263900"/>
          <p14:tracePt t="83037" x="1041400" y="3238500"/>
          <p14:tracePt t="83052" x="1003300" y="3219450"/>
          <p14:tracePt t="83069" x="996950" y="3219450"/>
          <p14:tracePt t="83105" x="990600" y="3219450"/>
          <p14:tracePt t="83106" x="984250" y="3213100"/>
          <p14:tracePt t="83119" x="977900" y="3206750"/>
          <p14:tracePt t="83521" x="984250" y="3206750"/>
          <p14:tracePt t="83541" x="990600" y="3206750"/>
          <p14:tracePt t="83547" x="1003300" y="3206750"/>
          <p14:tracePt t="83554" x="1016000" y="3206750"/>
          <p14:tracePt t="83571" x="1041400" y="3206750"/>
          <p14:tracePt t="83588" x="1054100" y="3206750"/>
          <p14:tracePt t="83604" x="1073150" y="3206750"/>
          <p14:tracePt t="83621" x="1085850" y="3206750"/>
          <p14:tracePt t="84602" x="1098550" y="3206750"/>
          <p14:tracePt t="84610" x="1123950" y="3219450"/>
          <p14:tracePt t="84618" x="1149350" y="3219450"/>
          <p14:tracePt t="84625" x="1155700" y="3219450"/>
          <p14:tracePt t="84639" x="1174750" y="3219450"/>
          <p14:tracePt t="84640" x="1187450" y="3219450"/>
          <p14:tracePt t="84656" x="1206500" y="3225800"/>
          <p14:tracePt t="84673" x="1219200" y="3225800"/>
          <p14:tracePt t="84690" x="1231900" y="3225800"/>
          <p14:tracePt t="84746" x="1244600" y="3232150"/>
          <p14:tracePt t="84761" x="1250950" y="3232150"/>
          <p14:tracePt t="84768" x="1257300" y="3232150"/>
          <p14:tracePt t="84773" x="1270000" y="3238500"/>
          <p14:tracePt t="84790" x="1282700" y="3238500"/>
          <p14:tracePt t="84906" x="1295400" y="3238500"/>
          <p14:tracePt t="84916" x="1308100" y="3238500"/>
          <p14:tracePt t="84921" x="1314450" y="3238500"/>
          <p14:tracePt t="84928" x="1352550" y="3244850"/>
          <p14:tracePt t="84940" x="1409700" y="3251200"/>
          <p14:tracePt t="84957" x="1447800" y="3257550"/>
          <p14:tracePt t="84973" x="1454150" y="3263900"/>
          <p14:tracePt t="84990" x="1460500" y="3263900"/>
          <p14:tracePt t="85057" x="1466850" y="3270250"/>
          <p14:tracePt t="85354" x="1485900" y="3276600"/>
          <p14:tracePt t="85361" x="1504950" y="3282950"/>
          <p14:tracePt t="85374" x="1511300" y="3282950"/>
          <p14:tracePt t="85375" x="1555750" y="3295650"/>
          <p14:tracePt t="85391" x="1593850" y="3302000"/>
          <p14:tracePt t="85409" x="1657350" y="3327400"/>
          <p14:tracePt t="85425" x="1682750" y="3327400"/>
          <p14:tracePt t="85441" x="1739900" y="3340100"/>
          <p14:tracePt t="85458" x="1752600" y="3346450"/>
          <p14:tracePt t="85474" x="1771650" y="3346450"/>
          <p14:tracePt t="85491" x="1797050" y="3352800"/>
          <p14:tracePt t="85508" x="1803400" y="3352800"/>
          <p14:tracePt t="85524" x="1816100" y="3359150"/>
          <p14:tracePt t="85541" x="1828800" y="3359150"/>
          <p14:tracePt t="85558" x="1835150" y="3365500"/>
          <p14:tracePt t="85574" x="1841500" y="3371850"/>
          <p14:tracePt t="85591" x="1847850" y="3371850"/>
          <p14:tracePt t="85608" x="1854200" y="3371850"/>
          <p14:tracePt t="85626" x="1892300" y="3390900"/>
          <p14:tracePt t="85641" x="1962150" y="3416300"/>
          <p14:tracePt t="85658" x="2019300" y="3429000"/>
          <p14:tracePt t="85674" x="2057400" y="3435350"/>
          <p14:tracePt t="85691" x="2082800" y="3441700"/>
          <p14:tracePt t="85708" x="2089150" y="3448050"/>
          <p14:tracePt t="85725" x="2101850" y="3454400"/>
          <p14:tracePt t="85741" x="2114550" y="3454400"/>
          <p14:tracePt t="85758" x="2139950" y="3454400"/>
          <p14:tracePt t="85775" x="2178050" y="3467100"/>
          <p14:tracePt t="85791" x="2247900" y="3473450"/>
          <p14:tracePt t="85808" x="2336800" y="3492500"/>
          <p14:tracePt t="85825" x="2400300" y="3492500"/>
          <p14:tracePt t="85842" x="2457450" y="3498850"/>
          <p14:tracePt t="85858" x="2552700" y="3517900"/>
          <p14:tracePt t="85875" x="2686050" y="3530600"/>
          <p14:tracePt t="85893" x="2857500" y="3556000"/>
          <p14:tracePt t="85908" x="3022600" y="3581400"/>
          <p14:tracePt t="85925" x="3155950" y="3594100"/>
          <p14:tracePt t="85941" x="3257550" y="3594100"/>
          <p14:tracePt t="85958" x="3321050" y="3594100"/>
          <p14:tracePt t="85975" x="3378200" y="3594100"/>
          <p14:tracePt t="85992" x="3511550" y="3606800"/>
          <p14:tracePt t="86009" x="3543300" y="3606800"/>
          <p14:tracePt t="86009" x="3600450" y="3613150"/>
          <p14:tracePt t="86026" x="3695700" y="3619500"/>
          <p14:tracePt t="86042" x="3810000" y="3619500"/>
          <p14:tracePt t="86059" x="3854450" y="3619500"/>
          <p14:tracePt t="86075" x="3943350" y="3619500"/>
          <p14:tracePt t="86092" x="4006850" y="3625850"/>
          <p14:tracePt t="86108" x="4095750" y="3644900"/>
          <p14:tracePt t="86125" x="4222750" y="3663950"/>
          <p14:tracePt t="86142" x="4330700" y="3676650"/>
          <p14:tracePt t="86159" x="4445000" y="3676650"/>
          <p14:tracePt t="86175" x="4527550" y="3676650"/>
          <p14:tracePt t="86192" x="4591050" y="3676650"/>
          <p14:tracePt t="86209" x="4756150" y="3683000"/>
          <p14:tracePt t="86226" x="4876800" y="3695700"/>
          <p14:tracePt t="86242" x="4984750" y="3695700"/>
          <p14:tracePt t="86259" x="5073650" y="3702050"/>
          <p14:tracePt t="86275" x="5149850" y="3702050"/>
          <p14:tracePt t="86292" x="5219700" y="3702050"/>
          <p14:tracePt t="86309" x="5302250" y="3702050"/>
          <p14:tracePt t="86326" x="5403850" y="3702050"/>
          <p14:tracePt t="86342" x="5505450" y="3702050"/>
          <p14:tracePt t="86359" x="5562600" y="3695700"/>
          <p14:tracePt t="86375" x="5594350" y="3676650"/>
          <p14:tracePt t="86392" x="5607050" y="3670300"/>
          <p14:tracePt t="86409" x="5632450" y="3657600"/>
          <p14:tracePt t="86427" x="5645150" y="3644900"/>
          <p14:tracePt t="86442" x="5683250" y="3632200"/>
          <p14:tracePt t="86459" x="5721350" y="3613150"/>
          <p14:tracePt t="86475" x="5740400" y="3600450"/>
          <p14:tracePt t="86492" x="5765800" y="3568700"/>
          <p14:tracePt t="86509" x="5772150" y="3549650"/>
          <p14:tracePt t="86526" x="5784850" y="3536950"/>
          <p14:tracePt t="86542" x="5784850" y="3524250"/>
          <p14:tracePt t="86559" x="5791200" y="3505200"/>
          <p14:tracePt t="86576" x="5791200" y="3486150"/>
          <p14:tracePt t="86593" x="5791200" y="3467100"/>
          <p14:tracePt t="86609" x="5791200" y="3435350"/>
          <p14:tracePt t="86626" x="5791200" y="3422650"/>
          <p14:tracePt t="86643" x="5791200" y="3390900"/>
          <p14:tracePt t="86660" x="5784850" y="3365500"/>
          <p14:tracePt t="86676" x="5784850" y="3359150"/>
          <p14:tracePt t="86693" x="5778500" y="3346450"/>
          <p14:tracePt t="86709" x="5765800" y="3340100"/>
          <p14:tracePt t="86726" x="5765800" y="3327400"/>
          <p14:tracePt t="86743" x="5746750" y="3308350"/>
          <p14:tracePt t="86760" x="5727700" y="3295650"/>
          <p14:tracePt t="86776" x="5715000" y="3282950"/>
          <p14:tracePt t="86793" x="5683250" y="3251200"/>
          <p14:tracePt t="86810" x="5651500" y="3232150"/>
          <p14:tracePt t="86827" x="5619750" y="3213100"/>
          <p14:tracePt t="86843" x="5581650" y="3200400"/>
          <p14:tracePt t="86860" x="5556250" y="3194050"/>
          <p14:tracePt t="86876" x="5530850" y="3181350"/>
          <p14:tracePt t="86893" x="5518150" y="3181350"/>
          <p14:tracePt t="86910" x="5505450" y="3175000"/>
          <p14:tracePt t="86927" x="5486400" y="3175000"/>
          <p14:tracePt t="86943" x="5467350" y="3168650"/>
          <p14:tracePt t="86960" x="5441950" y="3162300"/>
          <p14:tracePt t="86977" x="5365750" y="3149600"/>
          <p14:tracePt t="86994" x="5295900" y="3136900"/>
          <p14:tracePt t="87010" x="5181600" y="3111500"/>
          <p14:tracePt t="87027" x="5092700" y="3105150"/>
          <p14:tracePt t="87044" x="5022850" y="3098800"/>
          <p14:tracePt t="87060" x="4946650" y="3092450"/>
          <p14:tracePt t="87077" x="4870450" y="3079750"/>
          <p14:tracePt t="87094" x="4781550" y="3073400"/>
          <p14:tracePt t="87110" x="4648200" y="3060700"/>
          <p14:tracePt t="87127" x="4533900" y="3035300"/>
          <p14:tracePt t="87143" x="4406900" y="3009900"/>
          <p14:tracePt t="87161" x="4267200" y="2978150"/>
          <p14:tracePt t="87177" x="4064000" y="2940050"/>
          <p14:tracePt t="87194" x="3975100" y="2927350"/>
          <p14:tracePt t="87211" x="3860800" y="2901950"/>
          <p14:tracePt t="87227" x="3759200" y="2889250"/>
          <p14:tracePt t="87244" x="3657600" y="2863850"/>
          <p14:tracePt t="87261" x="3543300" y="2857500"/>
          <p14:tracePt t="87277" x="3441700" y="2832100"/>
          <p14:tracePt t="87294" x="3352800" y="2813050"/>
          <p14:tracePt t="87311" x="3270250" y="2800350"/>
          <p14:tracePt t="87327" x="3181350" y="2800350"/>
          <p14:tracePt t="87344" x="3092450" y="2800350"/>
          <p14:tracePt t="87361" x="3016250" y="2800350"/>
          <p14:tracePt t="87377" x="2876550" y="2800350"/>
          <p14:tracePt t="87394" x="2755900" y="2800350"/>
          <p14:tracePt t="87410" x="2609850" y="2813050"/>
          <p14:tracePt t="87427" x="2520950" y="2832100"/>
          <p14:tracePt t="87444" x="2400300" y="2844800"/>
          <p14:tracePt t="87461" x="2266950" y="2870200"/>
          <p14:tracePt t="87477" x="2139950" y="2882900"/>
          <p14:tracePt t="87495" x="2019300" y="2895600"/>
          <p14:tracePt t="87511" x="1943100" y="2908300"/>
          <p14:tracePt t="87528" x="1898650" y="2927350"/>
          <p14:tracePt t="87544" x="1860550" y="2933700"/>
          <p14:tracePt t="87561" x="1828800" y="2952750"/>
          <p14:tracePt t="87578" x="1790700" y="2971800"/>
          <p14:tracePt t="87594" x="1752600" y="3003550"/>
          <p14:tracePt t="87611" x="1720850" y="3035300"/>
          <p14:tracePt t="87627" x="1663700" y="3086100"/>
          <p14:tracePt t="87644" x="1612900" y="3130550"/>
          <p14:tracePt t="87661" x="1562100" y="3187700"/>
          <p14:tracePt t="87678" x="1524000" y="3238500"/>
          <p14:tracePt t="87695" x="1492250" y="3270250"/>
          <p14:tracePt t="87711" x="1473200" y="3314700"/>
          <p14:tracePt t="87729" x="1460500" y="3352800"/>
          <p14:tracePt t="87744" x="1447800" y="3403600"/>
          <p14:tracePt t="87762" x="1447800" y="3422650"/>
          <p14:tracePt t="87778" x="1447800" y="3441700"/>
          <p14:tracePt t="87794" x="1447800" y="3473450"/>
          <p14:tracePt t="87811" x="1473200" y="3517900"/>
          <p14:tracePt t="87828" x="1511300" y="3549650"/>
          <p14:tracePt t="87845" x="1555750" y="3581400"/>
          <p14:tracePt t="87862" x="1600200" y="3613150"/>
          <p14:tracePt t="87878" x="1651000" y="3638550"/>
          <p14:tracePt t="87895" x="1765300" y="3657600"/>
          <p14:tracePt t="87911" x="1898650" y="3683000"/>
          <p14:tracePt t="87928" x="2095500" y="3727450"/>
          <p14:tracePt t="87945" x="2330450" y="3771900"/>
          <p14:tracePt t="87962" x="2482850" y="3790950"/>
          <p14:tracePt t="87978" x="2635250" y="3797300"/>
          <p14:tracePt t="87995" x="2774950" y="3797300"/>
          <p14:tracePt t="88012" x="2908300" y="3797300"/>
          <p14:tracePt t="88028" x="3028950" y="3797300"/>
          <p14:tracePt t="88045" x="3136900" y="3797300"/>
          <p14:tracePt t="88062" x="3244850" y="3797300"/>
          <p14:tracePt t="88078" x="3378200" y="3784600"/>
          <p14:tracePt t="88096" x="3530600" y="3759200"/>
          <p14:tracePt t="88113" x="3657600" y="3727450"/>
          <p14:tracePt t="88128" x="3835400" y="3702050"/>
          <p14:tracePt t="88146" x="3943350" y="3702050"/>
          <p14:tracePt t="88162" x="4064000" y="3702050"/>
          <p14:tracePt t="88179" x="4235450" y="3702050"/>
          <p14:tracePt t="88195" x="4419600" y="3702050"/>
          <p14:tracePt t="88212" x="4572000" y="3702050"/>
          <p14:tracePt t="88229" x="4705350" y="3695700"/>
          <p14:tracePt t="88245" x="4806950" y="3683000"/>
          <p14:tracePt t="88262" x="4864100" y="3683000"/>
          <p14:tracePt t="88279" x="4946650" y="3683000"/>
          <p14:tracePt t="88295" x="5060950" y="3683000"/>
          <p14:tracePt t="88295" x="5099050" y="3683000"/>
          <p14:tracePt t="88314" x="5156200" y="3683000"/>
          <p14:tracePt t="88329" x="5327650" y="3657600"/>
          <p14:tracePt t="88346" x="5391150" y="3651250"/>
          <p14:tracePt t="88362" x="5435600" y="3632200"/>
          <p14:tracePt t="88379" x="5461000" y="3613150"/>
          <p14:tracePt t="88395" x="5486400" y="3606800"/>
          <p14:tracePt t="88412" x="5524500" y="3600450"/>
          <p14:tracePt t="88429" x="5568950" y="3581400"/>
          <p14:tracePt t="88446" x="5607050" y="3562350"/>
          <p14:tracePt t="88463" x="5638800" y="3536950"/>
          <p14:tracePt t="88479" x="5651500" y="3524250"/>
          <p14:tracePt t="88496" x="5657850" y="3505200"/>
          <p14:tracePt t="88512" x="5670550" y="3473450"/>
          <p14:tracePt t="88530" x="5683250" y="3448050"/>
          <p14:tracePt t="88546" x="5683250" y="3422650"/>
          <p14:tracePt t="88562" x="5683250" y="3409950"/>
          <p14:tracePt t="88579" x="5683250" y="3390900"/>
          <p14:tracePt t="88596" x="5683250" y="3371850"/>
          <p14:tracePt t="88613" x="5683250" y="3346450"/>
          <p14:tracePt t="88629" x="5664200" y="3321050"/>
          <p14:tracePt t="88646" x="5619750" y="3276600"/>
          <p14:tracePt t="88663" x="5537200" y="3232150"/>
          <p14:tracePt t="88679" x="5448300" y="3194050"/>
          <p14:tracePt t="88696" x="5289550" y="3149600"/>
          <p14:tracePt t="88696" x="5181600" y="3130550"/>
          <p14:tracePt t="88714" x="4965700" y="3092450"/>
          <p14:tracePt t="88730" x="4749800" y="3054350"/>
          <p14:tracePt t="88746" x="4533900" y="3035300"/>
          <p14:tracePt t="88763" x="4324350" y="3022600"/>
          <p14:tracePt t="88780" x="4152900" y="3003550"/>
          <p14:tracePt t="88797" x="4025900" y="2984500"/>
          <p14:tracePt t="88813" x="3898900" y="2978150"/>
          <p14:tracePt t="88829" x="3797300" y="2959100"/>
          <p14:tracePt t="88846" x="3695700" y="2952750"/>
          <p14:tracePt t="88863" x="3587750" y="2952750"/>
          <p14:tracePt t="88880" x="3486150" y="2952750"/>
          <p14:tracePt t="88896" x="3282950" y="2952750"/>
          <p14:tracePt t="88914" x="3162300" y="2952750"/>
          <p14:tracePt t="88930" x="3028950" y="2952750"/>
          <p14:tracePt t="88948" x="2908300" y="2952750"/>
          <p14:tracePt t="88963" x="2800350" y="2952750"/>
          <p14:tracePt t="88980" x="2724150" y="2952750"/>
          <p14:tracePt t="88996" x="2635250" y="2965450"/>
          <p14:tracePt t="89013" x="2552700" y="2971800"/>
          <p14:tracePt t="89030" x="2495550" y="2984500"/>
          <p14:tracePt t="89048" x="2432050" y="2997200"/>
          <p14:tracePt t="89063" x="2362200" y="3003550"/>
          <p14:tracePt t="89080" x="2298700" y="3009900"/>
          <p14:tracePt t="89097" x="2222500" y="3022600"/>
          <p14:tracePt t="89114" x="2184400" y="3048000"/>
          <p14:tracePt t="89130" x="2133600" y="3060700"/>
          <p14:tracePt t="89147" x="2108200" y="3079750"/>
          <p14:tracePt t="89163" x="2082800" y="3092450"/>
          <p14:tracePt t="89181" x="2063750" y="3105150"/>
          <p14:tracePt t="89197" x="2032000" y="3143250"/>
          <p14:tracePt t="89214" x="1993900" y="3168650"/>
          <p14:tracePt t="89230" x="1949450" y="3194050"/>
          <p14:tracePt t="89247" x="1930400" y="3213100"/>
          <p14:tracePt t="89264" x="1905000" y="3244850"/>
          <p14:tracePt t="89280" x="1885950" y="3270250"/>
          <p14:tracePt t="89298" x="1866900" y="3295650"/>
          <p14:tracePt t="89314" x="1854200" y="3308350"/>
          <p14:tracePt t="89330" x="1847850" y="3314700"/>
          <p14:tracePt t="89347" x="1847850" y="3333750"/>
          <p14:tracePt t="89364" x="1847850" y="3352800"/>
          <p14:tracePt t="89381" x="1847850" y="3359150"/>
          <p14:tracePt t="89397" x="1847850" y="3378200"/>
          <p14:tracePt t="89414" x="1847850" y="3390900"/>
          <p14:tracePt t="89430" x="1847850" y="3397250"/>
          <p14:tracePt t="89448" x="1847850" y="3416300"/>
          <p14:tracePt t="89481" x="1847850" y="3422650"/>
          <p14:tracePt t="89482" x="1847850" y="3441700"/>
          <p14:tracePt t="89498" x="1854200" y="3448050"/>
          <p14:tracePt t="89516" x="1866900" y="3467100"/>
          <p14:tracePt t="89531" x="1905000" y="3486150"/>
          <p14:tracePt t="89548" x="1987550" y="3530600"/>
          <p14:tracePt t="89564" x="2095500" y="3581400"/>
          <p14:tracePt t="89581" x="2197100" y="3606800"/>
          <p14:tracePt t="89597" x="2336800" y="3632200"/>
          <p14:tracePt t="89614" x="2508250" y="3663950"/>
          <p14:tracePt t="89631" x="2667000" y="3683000"/>
          <p14:tracePt t="89648" x="2921000" y="3702050"/>
          <p14:tracePt t="89664" x="3206750" y="3733800"/>
          <p14:tracePt t="89682" x="3371850" y="3746500"/>
          <p14:tracePt t="89698" x="3498850" y="3746500"/>
          <p14:tracePt t="89714" x="3676650" y="3752850"/>
          <p14:tracePt t="89731" x="3867150" y="3759200"/>
          <p14:tracePt t="89748" x="4076700" y="3771900"/>
          <p14:tracePt t="89764" x="4324350" y="3771900"/>
          <p14:tracePt t="89781" x="4476750" y="3771900"/>
          <p14:tracePt t="89798" x="4616450" y="3771900"/>
          <p14:tracePt t="89815" x="4692650" y="3771900"/>
          <p14:tracePt t="89831" x="4749800" y="3771900"/>
          <p14:tracePt t="89848" x="4806950" y="3771900"/>
          <p14:tracePt t="89865" x="4914900" y="3759200"/>
          <p14:tracePt t="89882" x="4972050" y="3740150"/>
          <p14:tracePt t="89898" x="4997450" y="3727450"/>
          <p14:tracePt t="89914" x="5029200" y="3714750"/>
          <p14:tracePt t="89931" x="5035550" y="3702050"/>
          <p14:tracePt t="89948" x="5054600" y="3689350"/>
          <p14:tracePt t="89965" x="5067300" y="3676650"/>
          <p14:tracePt t="89982" x="5086350" y="3670300"/>
          <p14:tracePt t="89998" x="5111750" y="3657600"/>
          <p14:tracePt t="90015" x="5130800" y="3638550"/>
          <p14:tracePt t="90031" x="5143500" y="3632200"/>
          <p14:tracePt t="90048" x="5162550" y="3625850"/>
          <p14:tracePt t="90065" x="5213350" y="3613150"/>
          <p14:tracePt t="90082" x="5257800" y="3600450"/>
          <p14:tracePt t="90098" x="5289550" y="3581400"/>
          <p14:tracePt t="90115" x="5308600" y="3568700"/>
          <p14:tracePt t="90132" x="5340350" y="3549650"/>
          <p14:tracePt t="90185" x="5346700" y="3543300"/>
          <p14:tracePt t="90193" x="5353050" y="3536950"/>
          <p14:tracePt t="90218" x="5359400" y="3536950"/>
          <p14:tracePt t="90233" x="5372100" y="3530600"/>
          <p14:tracePt t="90602" x="5378450" y="3530600"/>
          <p14:tracePt t="90658" x="5372100" y="3536950"/>
          <p14:tracePt t="90722" x="5372100" y="3543300"/>
          <p14:tracePt t="91049" x="5359400" y="3543300"/>
          <p14:tracePt t="91058" x="5353050" y="3549650"/>
          <p14:tracePt t="91067" x="5295900" y="3581400"/>
          <p14:tracePt t="91083" x="5245100" y="3606800"/>
          <p14:tracePt t="91084" x="5067300" y="3651250"/>
          <p14:tracePt t="91100" x="4826000" y="3676650"/>
          <p14:tracePt t="91117" x="4616450" y="3708400"/>
          <p14:tracePt t="91134" x="4432300" y="3733800"/>
          <p14:tracePt t="91150" x="4260850" y="3752850"/>
          <p14:tracePt t="91167" x="4083050" y="3765550"/>
          <p14:tracePt t="91184" x="3930650" y="3784600"/>
          <p14:tracePt t="91200" x="3835400" y="3810000"/>
          <p14:tracePt t="91217" x="3778250" y="3829050"/>
          <p14:tracePt t="91234" x="3695700" y="3860800"/>
          <p14:tracePt t="91251" x="3657600" y="3879850"/>
          <p14:tracePt t="91267" x="3606800" y="3892550"/>
          <p14:tracePt t="91284" x="3568700" y="3892550"/>
          <p14:tracePt t="91300" x="3524250" y="3898900"/>
          <p14:tracePt t="91317" x="3492500" y="3917950"/>
          <p14:tracePt t="91334" x="3473450" y="3917950"/>
          <p14:tracePt t="91350" x="3448050" y="3930650"/>
          <p14:tracePt t="91367" x="3409950" y="3937000"/>
          <p14:tracePt t="91384" x="3365500" y="3937000"/>
          <p14:tracePt t="91400" x="3308350" y="3943350"/>
          <p14:tracePt t="91417" x="3232150" y="3962400"/>
          <p14:tracePt t="91434" x="3200400" y="3968750"/>
          <p14:tracePt t="91450" x="3155950" y="3981450"/>
          <p14:tracePt t="91467" x="3105150" y="3987800"/>
          <p14:tracePt t="91484" x="3041650" y="3987800"/>
          <p14:tracePt t="91501" x="3016250" y="3987800"/>
          <p14:tracePt t="91517" x="2984500" y="3994150"/>
          <p14:tracePt t="91535" x="2971800" y="4000500"/>
          <p14:tracePt t="91594" x="2965450" y="4000500"/>
          <p14:tracePt t="91600" x="2952750" y="4000500"/>
          <p14:tracePt t="91617" x="2946400" y="4000500"/>
          <p14:tracePt t="91626" x="2933700" y="4000500"/>
          <p14:tracePt t="91626" x="2927350" y="4000500"/>
          <p14:tracePt t="91644" x="2914650" y="4000500"/>
          <p14:tracePt t="91644" x="2889250" y="4000500"/>
          <p14:tracePt t="91651" x="2844800" y="3962400"/>
          <p14:tracePt t="91668" x="2755900" y="3911600"/>
          <p14:tracePt t="91684" x="2616200" y="3822700"/>
          <p14:tracePt t="91701" x="2501900" y="3752850"/>
          <p14:tracePt t="91718" x="2444750" y="3733800"/>
          <p14:tracePt t="91735" x="2413000" y="3708400"/>
          <p14:tracePt t="91751" x="2381250" y="3689350"/>
          <p14:tracePt t="91768" x="2355850" y="3670300"/>
          <p14:tracePt t="91784" x="2330450" y="3651250"/>
          <p14:tracePt t="91801" x="2324100" y="3651250"/>
          <p14:tracePt t="91818" x="2317750" y="3651250"/>
          <p14:tracePt t="91882" x="2317750" y="3638550"/>
          <p14:tracePt t="91890" x="2311400" y="3632200"/>
          <p14:tracePt t="91895" x="2311400" y="3613150"/>
          <p14:tracePt t="91901" x="2311400" y="3594100"/>
          <p14:tracePt t="91918" x="2311400" y="3575050"/>
          <p14:tracePt t="91935" x="2330450" y="3543300"/>
          <p14:tracePt t="91951" x="2406650" y="3492500"/>
          <p14:tracePt t="91968" x="2540000" y="3454400"/>
          <p14:tracePt t="91985" x="2736850" y="3441700"/>
          <p14:tracePt t="91985" x="2908300" y="3403600"/>
          <p14:tracePt t="92003" x="3028950" y="3403600"/>
          <p14:tracePt t="92018" x="3606800" y="3403600"/>
          <p14:tracePt t="92035" x="4006850" y="3403600"/>
          <p14:tracePt t="92051" x="4362450" y="3403600"/>
          <p14:tracePt t="92068" x="4616450" y="3403600"/>
          <p14:tracePt t="92085" x="4806950" y="3416300"/>
          <p14:tracePt t="92102" x="4997450" y="3454400"/>
          <p14:tracePt t="92118" x="5232400" y="3530600"/>
          <p14:tracePt t="92135" x="5435600" y="3562350"/>
          <p14:tracePt t="92152" x="5619750" y="3568700"/>
          <p14:tracePt t="92152" x="5721350" y="3568700"/>
          <p14:tracePt t="92170" x="5803900" y="3568700"/>
          <p14:tracePt t="92185" x="5930900" y="3568700"/>
          <p14:tracePt t="92202" x="5937250" y="3568700"/>
          <p14:tracePt t="92218" x="5956300" y="3562350"/>
          <p14:tracePt t="92235" x="5975350" y="3543300"/>
          <p14:tracePt t="92252" x="6000750" y="3517900"/>
          <p14:tracePt t="92269" x="6000750" y="3511550"/>
          <p14:tracePt t="92324" x="6000750" y="3498850"/>
          <p14:tracePt t="92337" x="5988050" y="3486150"/>
          <p14:tracePt t="92345" x="5975350" y="3473450"/>
          <p14:tracePt t="92353" x="5905500" y="3429000"/>
          <p14:tracePt t="92370" x="5842000" y="3403600"/>
          <p14:tracePt t="92371" x="5765800" y="3378200"/>
          <p14:tracePt t="92385" x="5435600" y="3263900"/>
          <p14:tracePt t="92402" x="5181600" y="3206750"/>
          <p14:tracePt t="92419" x="4953000" y="3155950"/>
          <p14:tracePt t="92436" x="4775200" y="3111500"/>
          <p14:tracePt t="92452" x="4660900" y="3086100"/>
          <p14:tracePt t="92469" x="4578350" y="3060700"/>
          <p14:tracePt t="92486" x="4495800" y="3041650"/>
          <p14:tracePt t="92502" x="4438650" y="3028950"/>
          <p14:tracePt t="92519" x="4356100" y="3009900"/>
          <p14:tracePt t="92552" x="4210050" y="2990850"/>
          <p14:tracePt t="92553" x="4025900" y="2965450"/>
          <p14:tracePt t="92570" x="3689350" y="2914650"/>
          <p14:tracePt t="92585" x="3416300" y="2863850"/>
          <p14:tracePt t="92602" x="3117850" y="2813050"/>
          <p14:tracePt t="92619" x="2908300" y="2813050"/>
          <p14:tracePt t="92636" x="2755900" y="2813050"/>
          <p14:tracePt t="92653" x="2616200" y="2813050"/>
          <p14:tracePt t="92669" x="2444750" y="2806700"/>
          <p14:tracePt t="92686" x="2298700" y="2806700"/>
          <p14:tracePt t="92702" x="2152650" y="2806700"/>
          <p14:tracePt t="92719" x="2019300" y="2806700"/>
          <p14:tracePt t="92737" x="1885950" y="2806700"/>
          <p14:tracePt t="92753" x="1695450" y="2806700"/>
          <p14:tracePt t="92770" x="1593850" y="2806700"/>
          <p14:tracePt t="92786" x="1473200" y="2806700"/>
          <p14:tracePt t="92803" x="1358900" y="2832100"/>
          <p14:tracePt t="92819" x="1225550" y="2851150"/>
          <p14:tracePt t="92836" x="1123950" y="2863850"/>
          <p14:tracePt t="92853" x="1054100" y="2889250"/>
          <p14:tracePt t="92869" x="1028700" y="2901950"/>
          <p14:tracePt t="92886" x="1009650" y="2914650"/>
          <p14:tracePt t="92903" x="990600" y="2933700"/>
          <p14:tracePt t="92920" x="977900" y="2952750"/>
          <p14:tracePt t="92936" x="965200" y="2984500"/>
          <p14:tracePt t="92954" x="952500" y="3003550"/>
          <p14:tracePt t="92970" x="946150" y="3022600"/>
          <p14:tracePt t="92986" x="946150" y="3054350"/>
          <p14:tracePt t="93003" x="946150" y="3111500"/>
          <p14:tracePt t="93020" x="946150" y="3175000"/>
          <p14:tracePt t="93037" x="958850" y="3225800"/>
          <p14:tracePt t="93053" x="984250" y="3270250"/>
          <p14:tracePt t="93070" x="1035050" y="3314700"/>
          <p14:tracePt t="93086" x="1085850" y="3346450"/>
          <p14:tracePt t="93103" x="1181100" y="3409950"/>
          <p14:tracePt t="93120" x="1257300" y="3448050"/>
          <p14:tracePt t="93120" x="1289050" y="3467100"/>
          <p14:tracePt t="93138" x="1314450" y="3473450"/>
          <p14:tracePt t="93153" x="1397000" y="3517900"/>
          <p14:tracePt t="93170" x="1428750" y="3530600"/>
          <p14:tracePt t="93187" x="1460500" y="3536950"/>
          <p14:tracePt t="93203" x="1498600" y="3549650"/>
          <p14:tracePt t="93220" x="1530350" y="3549650"/>
          <p14:tracePt t="93258" x="1536700" y="3549650"/>
          <p14:tracePt t="93307" x="1543050" y="3549650"/>
          <p14:tracePt t="93314" x="1549400" y="3549650"/>
          <p14:tracePt t="93321" x="1568450" y="3549650"/>
          <p14:tracePt t="93337" x="1581150" y="3549650"/>
          <p14:tracePt t="93338" x="1587500" y="3549650"/>
          <p14:tracePt t="93354" x="1600200" y="3549650"/>
          <p14:tracePt t="93582" x="1606550" y="3549650"/>
          <p14:tracePt t="93602" x="1619250" y="3549650"/>
          <p14:tracePt t="93610" x="1638300" y="3549650"/>
          <p14:tracePt t="93618" x="1670050" y="3549650"/>
          <p14:tracePt t="93625" x="1765300" y="3549650"/>
          <p14:tracePt t="93637" x="1866900" y="3549650"/>
          <p14:tracePt t="93656" x="1879600" y="3549650"/>
          <p14:tracePt t="93671" x="1892300" y="3549650"/>
          <p14:tracePt t="93688" x="1892300" y="3460750"/>
          <p14:tracePt t="93704" x="1879600" y="3359150"/>
          <p14:tracePt t="93721" x="1841500" y="3282950"/>
          <p14:tracePt t="93721" x="1822450" y="3238500"/>
          <p14:tracePt t="93738" x="1797050" y="3213100"/>
          <p14:tracePt t="93778" x="1797050" y="3206750"/>
          <p14:tracePt t="93842" x="1797050" y="3200400"/>
          <p14:tracePt t="93865" x="1790700" y="3200400"/>
          <p14:tracePt t="93873" x="1771650" y="3200400"/>
          <p14:tracePt t="93874" x="1765300" y="3200400"/>
          <p14:tracePt t="93888" x="1752600" y="3206750"/>
          <p14:tracePt t="94041" x="1733550" y="3206750"/>
          <p14:tracePt t="94050" x="1714500" y="3187700"/>
          <p14:tracePt t="94058" x="1676400" y="3175000"/>
          <p14:tracePt t="94059" x="1651000" y="3162300"/>
          <p14:tracePt t="94071" x="1619250" y="3130550"/>
          <p14:tracePt t="94088" x="1600200" y="3124200"/>
          <p14:tracePt t="94105" x="1593850" y="3124200"/>
          <p14:tracePt t="94146" x="1581150" y="3117850"/>
          <p14:tracePt t="94155" x="1568450" y="3111500"/>
          <p14:tracePt t="94155" x="1549400" y="3105150"/>
          <p14:tracePt t="94172" x="1524000" y="3098800"/>
          <p14:tracePt t="94189" x="1504950" y="3098800"/>
          <p14:tracePt t="94205" x="1492250" y="3098800"/>
          <p14:tracePt t="94223" x="1479550" y="3086100"/>
          <p14:tracePt t="94238" x="1460500" y="3073400"/>
          <p14:tracePt t="94354" x="1460500" y="3086100"/>
          <p14:tracePt t="94355" x="1473200" y="3098800"/>
          <p14:tracePt t="94372" x="1479550" y="3105150"/>
          <p14:tracePt t="94373" x="1555750" y="3181350"/>
          <p14:tracePt t="94389" x="1651000" y="3244850"/>
          <p14:tracePt t="94405" x="1689100" y="3276600"/>
          <p14:tracePt t="94530" x="1676400" y="3263900"/>
          <p14:tracePt t="94538" x="1638300" y="3232150"/>
          <p14:tracePt t="94546" x="1587500" y="3181350"/>
          <p14:tracePt t="94556" x="1536700" y="3111500"/>
          <p14:tracePt t="94557" x="1460500" y="3060700"/>
          <p14:tracePt t="94572" x="1403350" y="3022600"/>
          <p14:tracePt t="94589" x="1358900" y="2997200"/>
          <p14:tracePt t="94606" x="1352550" y="2997200"/>
          <p14:tracePt t="94658" x="1346200" y="2997200"/>
          <p14:tracePt t="94666" x="1333500" y="2997200"/>
          <p14:tracePt t="94679" x="1314450" y="2997200"/>
          <p14:tracePt t="94690" x="1295400" y="2990850"/>
          <p14:tracePt t="94691" x="1282700" y="2990850"/>
          <p14:tracePt t="94706" x="1276350" y="2990850"/>
          <p14:tracePt t="95258" x="1276350" y="3022600"/>
          <p14:tracePt t="95261" x="1352550" y="3098800"/>
          <p14:tracePt t="95274" x="1460500" y="3206750"/>
          <p14:tracePt t="95279" x="1638300" y="3359150"/>
          <p14:tracePt t="95290" x="1816100" y="3498850"/>
          <p14:tracePt t="95307" x="1911350" y="3581400"/>
          <p14:tracePt t="95324" x="1930400" y="3600450"/>
          <p14:tracePt t="95690" x="1936750" y="3600450"/>
          <p14:tracePt t="95738" x="1936750" y="3594100"/>
          <p14:tracePt t="95750" x="1936750" y="3587750"/>
          <p14:tracePt t="95750" x="1936750" y="3581400"/>
          <p14:tracePt t="95758" x="1936750" y="3575050"/>
          <p14:tracePt t="95774" x="1936750" y="3562350"/>
          <p14:tracePt t="95791" x="1936750" y="3549650"/>
          <p14:tracePt t="95807" x="1936750" y="3530600"/>
          <p14:tracePt t="95842" x="1936750" y="3524250"/>
          <p14:tracePt t="95843" x="1936750" y="3517900"/>
          <p14:tracePt t="95858" x="1936750" y="3511550"/>
          <p14:tracePt t="95875" x="1936750" y="3498850"/>
          <p14:tracePt t="95891" x="1936750" y="3492500"/>
          <p14:tracePt t="95908" x="1936750" y="3486150"/>
          <p14:tracePt t="95924" x="1936750" y="3479800"/>
          <p14:tracePt t="95962" x="1930400" y="3473450"/>
          <p14:tracePt t="97715" x="1962150" y="3473450"/>
          <p14:tracePt t="97722" x="2038350" y="3473450"/>
          <p14:tracePt t="97730" x="2127250" y="3486150"/>
          <p14:tracePt t="97744" x="2203450" y="3505200"/>
          <p14:tracePt t="97745" x="2425700" y="3543300"/>
          <p14:tracePt t="97761" x="2597150" y="3575050"/>
          <p14:tracePt t="97778" x="2755900" y="3587750"/>
          <p14:tracePt t="97794" x="2774950" y="3587750"/>
          <p14:tracePt t="97811" x="2781300" y="3587750"/>
          <p14:tracePt t="97858" x="2781300" y="3594100"/>
          <p14:tracePt t="97874" x="2794000" y="3594100"/>
          <p14:tracePt t="97882" x="2800350" y="3600450"/>
          <p14:tracePt t="97890" x="2806700" y="3600450"/>
          <p14:tracePt t="97898" x="2844800" y="3600450"/>
          <p14:tracePt t="97946" x="2851150" y="3600450"/>
          <p14:tracePt t="97955" x="2857500" y="3600450"/>
          <p14:tracePt t="97978" x="2863850" y="3600450"/>
          <p14:tracePt t="97994" x="2876550" y="3600450"/>
          <p14:tracePt t="98003" x="2895600" y="3600450"/>
          <p14:tracePt t="98011" x="2901950" y="3600450"/>
          <p14:tracePt t="98012" x="2927350" y="3594100"/>
          <p14:tracePt t="98051" x="2933700" y="3587750"/>
          <p14:tracePt t="98874" x="2940050" y="3587750"/>
          <p14:tracePt t="98900" x="2946400" y="3581400"/>
          <p14:tracePt t="99002" x="2952750" y="3581400"/>
          <p14:tracePt t="99074" x="2965450" y="3581400"/>
          <p14:tracePt t="99097" x="2978150" y="3581400"/>
          <p14:tracePt t="99099" x="2984500" y="3575050"/>
          <p14:tracePt t="99659" x="3003550" y="3575050"/>
          <p14:tracePt t="99667" x="3028950" y="3575050"/>
          <p14:tracePt t="99675" x="3060700" y="3575050"/>
          <p14:tracePt t="99683" x="3149600" y="3575050"/>
          <p14:tracePt t="99700" x="3206750" y="3594100"/>
          <p14:tracePt t="99701" x="3314700" y="3600450"/>
          <p14:tracePt t="99715" x="3397250" y="3619500"/>
          <p14:tracePt t="99732" x="3448050" y="3619500"/>
          <p14:tracePt t="99748" x="3486150" y="3619500"/>
          <p14:tracePt t="99765" x="3511550" y="3619500"/>
          <p14:tracePt t="99803" x="3517900" y="3619500"/>
          <p14:tracePt t="99804" x="3530600" y="3619500"/>
          <p14:tracePt t="99820" x="3568700" y="3619500"/>
          <p14:tracePt t="99832" x="3613150" y="3619500"/>
          <p14:tracePt t="99849" x="3657600" y="3613150"/>
          <p14:tracePt t="99865" x="3689350" y="3594100"/>
          <p14:tracePt t="99882" x="3721100" y="3575050"/>
          <p14:tracePt t="99899" x="3740150" y="3568700"/>
          <p14:tracePt t="99915" x="3765550" y="3562350"/>
          <p14:tracePt t="99932" x="3797300" y="3556000"/>
          <p14:tracePt t="99949" x="3822700" y="3556000"/>
          <p14:tracePt t="99966" x="3860800" y="3556000"/>
          <p14:tracePt t="99982" x="3867150" y="3556000"/>
          <p14:tracePt t="99999" x="3879850" y="3549650"/>
          <p14:tracePt t="100015" x="3886200" y="3543300"/>
          <p14:tracePt t="100032" x="3905250" y="3543300"/>
          <p14:tracePt t="100049" x="3930650" y="3543300"/>
          <p14:tracePt t="100066" x="3949700" y="3543300"/>
          <p14:tracePt t="100083" x="3962400" y="3536950"/>
          <p14:tracePt t="100147" x="3968750" y="3536950"/>
          <p14:tracePt t="100187" x="3975100" y="3536950"/>
          <p14:tracePt t="101020" x="3981450" y="3536950"/>
          <p14:tracePt t="101892" x="3987800" y="3536950"/>
          <p14:tracePt t="101900" x="3994150" y="3536950"/>
          <p14:tracePt t="101911" x="4000500" y="3536950"/>
          <p14:tracePt t="101923" x="4000500" y="3543300"/>
          <p14:tracePt t="101936" x="4006850" y="3543300"/>
          <p14:tracePt t="101964" x="4019550" y="3543300"/>
          <p14:tracePt t="101972" x="4025900" y="3543300"/>
          <p14:tracePt t="101980" x="4038600" y="3543300"/>
          <p14:tracePt t="102004" x="4051300" y="3543300"/>
          <p14:tracePt t="102020" x="4057650" y="3543300"/>
          <p14:tracePt t="102043" x="4070350" y="3543300"/>
          <p14:tracePt t="102052" x="4083050" y="3543300"/>
          <p14:tracePt t="102053" x="4095750" y="3543300"/>
          <p14:tracePt t="102069" x="4108450" y="3543300"/>
          <p14:tracePt t="102086" x="4127500" y="3536950"/>
          <p14:tracePt t="102124" x="4146550" y="3536950"/>
          <p14:tracePt t="102124" x="4159250" y="3530600"/>
          <p14:tracePt t="102136" x="4171950" y="3530600"/>
          <p14:tracePt t="102152" x="4197350" y="3530600"/>
          <p14:tracePt t="102169" x="4229100" y="3530600"/>
          <p14:tracePt t="102186" x="4248150" y="3530600"/>
          <p14:tracePt t="102202" x="4279900" y="3530600"/>
          <p14:tracePt t="102220" x="4292600" y="3530600"/>
          <p14:tracePt t="102236" x="4311650" y="3530600"/>
          <p14:tracePt t="102253" x="4343400" y="3530600"/>
          <p14:tracePt t="102269" x="4368800" y="3530600"/>
          <p14:tracePt t="102286" x="4413250" y="3530600"/>
          <p14:tracePt t="102302" x="4445000" y="3530600"/>
          <p14:tracePt t="102319" x="4483100" y="3530600"/>
          <p14:tracePt t="102336" x="4521200" y="3536950"/>
          <p14:tracePt t="102353" x="4572000" y="3543300"/>
          <p14:tracePt t="102369" x="4603750" y="3543300"/>
          <p14:tracePt t="102387" x="4610100" y="3543300"/>
          <p14:tracePt t="102403" x="4622800" y="3543300"/>
          <p14:tracePt t="102419" x="4629150" y="3543300"/>
          <p14:tracePt t="102436" x="4641850" y="3543300"/>
          <p14:tracePt t="102453" x="4648200" y="3543300"/>
          <p14:tracePt t="102469" x="4654550" y="3543300"/>
          <p14:tracePt t="102723" x="4660900" y="3543300"/>
          <p14:tracePt t="102731" x="4667250" y="3543300"/>
          <p14:tracePt t="102740" x="4673600" y="3543300"/>
          <p14:tracePt t="102753" x="4686300" y="3543300"/>
          <p14:tracePt t="102754" x="4730750" y="3543300"/>
          <p14:tracePt t="102770" x="4781550" y="3543300"/>
          <p14:tracePt t="102787" x="4838700" y="3543300"/>
          <p14:tracePt t="102804" x="4864100" y="3543300"/>
          <p14:tracePt t="102820" x="4876800" y="3543300"/>
          <p14:tracePt t="102837" x="4883150" y="3543300"/>
          <p14:tracePt t="102853" x="4902200" y="3543300"/>
          <p14:tracePt t="102907" x="4914900" y="3543300"/>
          <p14:tracePt t="102916" x="4921250" y="3549650"/>
          <p14:tracePt t="102948" x="4927600" y="3549650"/>
          <p14:tracePt t="103380" x="4933950" y="3556000"/>
          <p14:tracePt t="103451" x="4933950" y="3562350"/>
          <p14:tracePt t="103484" x="4927600" y="3562350"/>
          <p14:tracePt t="103515" x="4921250" y="3562350"/>
          <p14:tracePt t="105275" x="4914900" y="3562350"/>
          <p14:tracePt t="105320" x="0" y="0"/>
        </p14:tracePtLst>
        <p14:tracePtLst>
          <p14:tracePt t="109032" x="4902200" y="5575300"/>
          <p14:tracePt t="109212" x="4889500" y="5575300"/>
          <p14:tracePt t="109223" x="4883150" y="5562600"/>
          <p14:tracePt t="109240" x="4876800" y="5562600"/>
          <p14:tracePt t="109240" x="4870450" y="5556250"/>
          <p14:tracePt t="109259" x="4857750" y="5549900"/>
          <p14:tracePt t="109276" x="4857750" y="5543550"/>
          <p14:tracePt t="109299" x="4857750" y="5537200"/>
          <p14:tracePt t="109348" x="4851400" y="5530850"/>
          <p14:tracePt t="109356" x="4845050" y="5524500"/>
          <p14:tracePt t="109363" x="4838700" y="5511800"/>
          <p14:tracePt t="109380" x="4813300" y="5505450"/>
          <p14:tracePt t="109396" x="4800600" y="5499100"/>
          <p14:tracePt t="109412" x="4794250" y="5499100"/>
          <p14:tracePt t="109431" x="4749800" y="5499100"/>
          <p14:tracePt t="109435" x="4718050" y="5486400"/>
          <p14:tracePt t="109452" x="4686300" y="5480050"/>
          <p14:tracePt t="109468" x="4654550" y="5467350"/>
          <p14:tracePt t="109508" x="4648200" y="5467350"/>
          <p14:tracePt t="109516" x="4641850" y="5467350"/>
          <p14:tracePt t="109517" x="4603750" y="5454650"/>
          <p14:tracePt t="109532" x="4565650" y="5435600"/>
          <p14:tracePt t="109549" x="4470400" y="5410200"/>
          <p14:tracePt t="109564" x="4368800" y="5378450"/>
          <p14:tracePt t="109581" x="4267200" y="5372100"/>
          <p14:tracePt t="109598" x="4229100" y="5359400"/>
          <p14:tracePt t="109615" x="4203700" y="5346700"/>
          <p14:tracePt t="109631" x="4191000" y="5340350"/>
          <p14:tracePt t="109668" x="4184650" y="5340350"/>
          <p14:tracePt t="109700" x="4178300" y="5340350"/>
          <p14:tracePt t="109700" x="4165600" y="5340350"/>
          <p14:tracePt t="109716" x="4159250" y="5340350"/>
          <p14:tracePt t="109724" x="4146550" y="5340350"/>
          <p14:tracePt t="109732" x="4108450" y="5321300"/>
          <p14:tracePt t="109755" x="4102100" y="5321300"/>
          <p14:tracePt t="109765" x="4089400" y="5321300"/>
          <p14:tracePt t="109788" x="4070350" y="5321300"/>
          <p14:tracePt t="109799" x="4051300" y="5321300"/>
          <p14:tracePt t="109815" x="4044950" y="5314950"/>
          <p14:tracePt t="109815" x="4025900" y="5314950"/>
          <p14:tracePt t="109831" x="4006850" y="5314950"/>
          <p14:tracePt t="109849" x="3987800" y="5308600"/>
          <p14:tracePt t="109865" x="3949700" y="5295900"/>
          <p14:tracePt t="109882" x="3892550" y="5295900"/>
          <p14:tracePt t="109898" x="3848100" y="5283200"/>
          <p14:tracePt t="109916" x="3822700" y="5276850"/>
          <p14:tracePt t="109932" x="3778250" y="5270500"/>
          <p14:tracePt t="109949" x="3752850" y="5270500"/>
          <p14:tracePt t="109965" x="3714750" y="5264150"/>
          <p14:tracePt t="109982" x="3683000" y="5264150"/>
          <p14:tracePt t="109998" x="3676650" y="5257800"/>
          <p14:tracePt t="110016" x="3663950" y="5257800"/>
          <p14:tracePt t="110032" x="3638550" y="5257800"/>
          <p14:tracePt t="110049" x="3613150" y="5251450"/>
          <p14:tracePt t="110065" x="3556000" y="5251450"/>
          <p14:tracePt t="110082" x="3511550" y="5245100"/>
          <p14:tracePt t="110099" x="3454400" y="5245100"/>
          <p14:tracePt t="110116" x="3384550" y="5238750"/>
          <p14:tracePt t="110133" x="3327400" y="5238750"/>
          <p14:tracePt t="110149" x="3289300" y="5238750"/>
          <p14:tracePt t="110165" x="3232150" y="5238750"/>
          <p14:tracePt t="110182" x="3175000" y="5232400"/>
          <p14:tracePt t="110199" x="3105150" y="5219700"/>
          <p14:tracePt t="110216" x="3035300" y="5200650"/>
          <p14:tracePt t="110232" x="2984500" y="5200650"/>
          <p14:tracePt t="110249" x="2946400" y="5200650"/>
          <p14:tracePt t="110266" x="2876550" y="5187950"/>
          <p14:tracePt t="110266" x="2844800" y="5187950"/>
          <p14:tracePt t="110283" x="2819400" y="5187950"/>
          <p14:tracePt t="110299" x="2736850" y="5187950"/>
          <p14:tracePt t="110316" x="2679700" y="5181600"/>
          <p14:tracePt t="110333" x="2635250" y="5175250"/>
          <p14:tracePt t="110349" x="2571750" y="5162550"/>
          <p14:tracePt t="110366" x="2482850" y="5156200"/>
          <p14:tracePt t="110383" x="2419350" y="5156200"/>
          <p14:tracePt t="110399" x="2330450" y="5156200"/>
          <p14:tracePt t="110416" x="2228850" y="5156200"/>
          <p14:tracePt t="110433" x="2152650" y="5156200"/>
          <p14:tracePt t="110450" x="2095500" y="5156200"/>
          <p14:tracePt t="110466" x="2019300" y="5156200"/>
          <p14:tracePt t="110483" x="1974850" y="5156200"/>
          <p14:tracePt t="110499" x="1924050" y="5156200"/>
          <p14:tracePt t="110517" x="1898650" y="5156200"/>
          <p14:tracePt t="110533" x="1854200" y="5156200"/>
          <p14:tracePt t="110550" x="1790700" y="5156200"/>
          <p14:tracePt t="110566" x="1758950" y="5162550"/>
          <p14:tracePt t="110583" x="1733550" y="5162550"/>
          <p14:tracePt t="110599" x="1708150" y="5168900"/>
          <p14:tracePt t="110616" x="1676400" y="5175250"/>
          <p14:tracePt t="110633" x="1612900" y="5181600"/>
          <p14:tracePt t="110650" x="1549400" y="5213350"/>
          <p14:tracePt t="110666" x="1492250" y="5232400"/>
          <p14:tracePt t="110683" x="1473200" y="5238750"/>
          <p14:tracePt t="110683" x="1460500" y="5245100"/>
          <p14:tracePt t="110700" x="1441450" y="5264150"/>
          <p14:tracePt t="110717" x="1409700" y="5276850"/>
          <p14:tracePt t="110733" x="1397000" y="5308600"/>
          <p14:tracePt t="110750" x="1377950" y="5327650"/>
          <p14:tracePt t="110767" x="1365250" y="5353050"/>
          <p14:tracePt t="110783" x="1358900" y="5384800"/>
          <p14:tracePt t="110800" x="1352550" y="5410200"/>
          <p14:tracePt t="110816" x="1346200" y="5435600"/>
          <p14:tracePt t="110833" x="1346200" y="5441950"/>
          <p14:tracePt t="110850" x="1346200" y="5461000"/>
          <p14:tracePt t="110867" x="1333500" y="5480050"/>
          <p14:tracePt t="110883" x="1333500" y="5524500"/>
          <p14:tracePt t="110901" x="1333500" y="5562600"/>
          <p14:tracePt t="110917" x="1333500" y="5600700"/>
          <p14:tracePt t="110933" x="1333500" y="5632450"/>
          <p14:tracePt t="110950" x="1339850" y="5702300"/>
          <p14:tracePt t="110967" x="1352550" y="5753100"/>
          <p14:tracePt t="110983" x="1352550" y="5778500"/>
          <p14:tracePt t="111000" x="1352550" y="5848350"/>
          <p14:tracePt t="111017" x="1358900" y="5892800"/>
          <p14:tracePt t="111034" x="1371600" y="5943600"/>
          <p14:tracePt t="111050" x="1377950" y="5969000"/>
          <p14:tracePt t="111067" x="1403350" y="6057900"/>
          <p14:tracePt t="111084" x="1441450" y="6121400"/>
          <p14:tracePt t="111100" x="1460500" y="6159500"/>
          <p14:tracePt t="111117" x="1473200" y="6178550"/>
          <p14:tracePt t="111134" x="1504950" y="6216650"/>
          <p14:tracePt t="111150" x="1543050" y="6273800"/>
          <p14:tracePt t="111167" x="1568450" y="6299200"/>
          <p14:tracePt t="111184" x="1606550" y="6337300"/>
          <p14:tracePt t="111200" x="1625600" y="6369050"/>
          <p14:tracePt t="111217" x="1644650" y="6388100"/>
          <p14:tracePt t="111234" x="1651000" y="6394450"/>
          <p14:tracePt t="111250" x="1676400" y="6426200"/>
          <p14:tracePt t="111267" x="1695450" y="6445250"/>
          <p14:tracePt t="111285" x="1708150" y="6451600"/>
          <p14:tracePt t="111302" x="1727200" y="6464300"/>
          <p14:tracePt t="111317" x="1758950" y="6477000"/>
          <p14:tracePt t="111334" x="1797050" y="6483350"/>
          <p14:tracePt t="111351" x="1873250" y="6508750"/>
          <p14:tracePt t="111367" x="1955800" y="6540500"/>
          <p14:tracePt t="111384" x="2044700" y="6559550"/>
          <p14:tracePt t="111401" x="2120900" y="6578600"/>
          <p14:tracePt t="111418" x="2159000" y="6584950"/>
          <p14:tracePt t="111434" x="2190750" y="6591300"/>
          <p14:tracePt t="111451" x="2216150" y="6597650"/>
          <p14:tracePt t="111468" x="2260600" y="6604000"/>
          <p14:tracePt t="111485" x="2324100" y="6610350"/>
          <p14:tracePt t="111501" x="2393950" y="6616700"/>
          <p14:tracePt t="111518" x="2470150" y="6616700"/>
          <p14:tracePt t="111534" x="2565400" y="6623050"/>
          <p14:tracePt t="111551" x="2660650" y="6629400"/>
          <p14:tracePt t="111584" x="2762250" y="6635750"/>
          <p14:tracePt t="111585" x="2851150" y="6654800"/>
          <p14:tracePt t="111601" x="2978150" y="6661150"/>
          <p14:tracePt t="111619" x="3092450" y="6661150"/>
          <p14:tracePt t="111635" x="3175000" y="6661150"/>
          <p14:tracePt t="111651" x="3282950" y="6661150"/>
          <p14:tracePt t="111669" x="3378200" y="6686550"/>
          <p14:tracePt t="111685" x="3441700" y="6692900"/>
          <p14:tracePt t="111702" x="3543300" y="6699250"/>
          <p14:tracePt t="111718" x="3632200" y="6705600"/>
          <p14:tracePt t="111735" x="3746500" y="6718300"/>
          <p14:tracePt t="111751" x="3854450" y="6718300"/>
          <p14:tracePt t="111768" x="3917950" y="6718300"/>
          <p14:tracePt t="111785" x="4006850" y="6718300"/>
          <p14:tracePt t="111802" x="4064000" y="6718300"/>
          <p14:tracePt t="111818" x="4121150" y="6711950"/>
          <p14:tracePt t="111835" x="4203700" y="6667500"/>
          <p14:tracePt t="111835" x="4235450" y="6648450"/>
          <p14:tracePt t="111853" x="4305300" y="6604000"/>
          <p14:tracePt t="111869" x="4381500" y="6559550"/>
          <p14:tracePt t="111885" x="4419600" y="6559550"/>
          <p14:tracePt t="111902" x="4508500" y="6546850"/>
          <p14:tracePt t="111918" x="4540250" y="6540500"/>
          <p14:tracePt t="111935" x="4578350" y="6521450"/>
          <p14:tracePt t="111952" x="4622800" y="6502400"/>
          <p14:tracePt t="111968" x="4673600" y="6483350"/>
          <p14:tracePt t="111985" x="4711700" y="6457950"/>
          <p14:tracePt t="112002" x="4749800" y="6438900"/>
          <p14:tracePt t="112018" x="4819650" y="6400800"/>
          <p14:tracePt t="112052" x="4851400" y="6381750"/>
          <p14:tracePt t="112053" x="4895850" y="6362700"/>
          <p14:tracePt t="112069" x="4927600" y="6350000"/>
          <p14:tracePt t="112085" x="4965700" y="6343650"/>
          <p14:tracePt t="112102" x="5016500" y="6318250"/>
          <p14:tracePt t="112119" x="5067300" y="6299200"/>
          <p14:tracePt t="112136" x="5111750" y="6280150"/>
          <p14:tracePt t="112152" x="5175250" y="6254750"/>
          <p14:tracePt t="112169" x="5213350" y="6216650"/>
          <p14:tracePt t="112185" x="5245100" y="6191250"/>
          <p14:tracePt t="112202" x="5257800" y="6178550"/>
          <p14:tracePt t="112219" x="5302250" y="6140450"/>
          <p14:tracePt t="112236" x="5314950" y="6121400"/>
          <p14:tracePt t="112253" x="5334000" y="6108700"/>
          <p14:tracePt t="112269" x="5346700" y="6089650"/>
          <p14:tracePt t="112286" x="5359400" y="6076950"/>
          <p14:tracePt t="112303" x="5378450" y="6038850"/>
          <p14:tracePt t="112319" x="5391150" y="6026150"/>
          <p14:tracePt t="112336" x="5397500" y="6007100"/>
          <p14:tracePt t="112352" x="5410200" y="6000750"/>
          <p14:tracePt t="112369" x="5410200" y="5994400"/>
          <p14:tracePt t="112386" x="5410200" y="5981700"/>
          <p14:tracePt t="112402" x="5410200" y="5969000"/>
          <p14:tracePt t="112419" x="5410200" y="5924550"/>
          <p14:tracePt t="112436" x="5416550" y="5905500"/>
          <p14:tracePt t="112453" x="5416550" y="5861050"/>
          <p14:tracePt t="112469" x="5416550" y="5822950"/>
          <p14:tracePt t="112486" x="5416550" y="5797550"/>
          <p14:tracePt t="112503" x="5416550" y="5778500"/>
          <p14:tracePt t="112519" x="5416550" y="5740400"/>
          <p14:tracePt t="112537" x="5416550" y="5727700"/>
          <p14:tracePt t="112553" x="5416550" y="5695950"/>
          <p14:tracePt t="112570" x="5416550" y="5676900"/>
          <p14:tracePt t="112586" x="5416550" y="5645150"/>
          <p14:tracePt t="112603" x="5416550" y="5626100"/>
          <p14:tracePt t="112619" x="5416550" y="5594350"/>
          <p14:tracePt t="112636" x="5410200" y="5581650"/>
          <p14:tracePt t="112653" x="5403850" y="5568950"/>
          <p14:tracePt t="112670" x="5403850" y="5562600"/>
          <p14:tracePt t="112686" x="5397500" y="5556250"/>
          <p14:tracePt t="112724" x="5391150" y="5549900"/>
          <p14:tracePt t="112736" x="5384800" y="5537200"/>
          <p14:tracePt t="112756" x="5378450" y="5530850"/>
          <p14:tracePt t="112757" x="5378450" y="5524500"/>
          <p14:tracePt t="112820" x="5378450" y="5518150"/>
          <p14:tracePt t="112852" x="5372100" y="5518150"/>
          <p14:tracePt t="112860" x="5365750" y="5511800"/>
          <p14:tracePt t="112884" x="5359400" y="5511800"/>
          <p14:tracePt t="112916" x="5359400" y="5499100"/>
          <p14:tracePt t="112916" x="5353050" y="5499100"/>
          <p14:tracePt t="112972" x="5353050" y="5492750"/>
          <p14:tracePt t="112980" x="5346700" y="5486400"/>
          <p14:tracePt t="113020" x="5340350" y="5480050"/>
          <p14:tracePt t="113068" x="5340350" y="5473700"/>
          <p14:tracePt t="113087" x="5340350" y="5467350"/>
          <p14:tracePt t="113096" x="5334000" y="5467350"/>
          <p14:tracePt t="113148" x="5327650" y="5461000"/>
          <p14:tracePt t="113180" x="5314950" y="5448300"/>
          <p14:tracePt t="113188" x="5295900" y="5441950"/>
          <p14:tracePt t="113204" x="5295900" y="5435600"/>
          <p14:tracePt t="113205" x="5283200" y="5422900"/>
          <p14:tracePt t="113221" x="5276850" y="5416550"/>
          <p14:tracePt t="113237" x="5257800" y="5403850"/>
          <p14:tracePt t="113254" x="5232400" y="5397500"/>
          <p14:tracePt t="113271" x="5187950" y="5378450"/>
          <p14:tracePt t="113287" x="5137150" y="5372100"/>
          <p14:tracePt t="113304" x="5099050" y="5365750"/>
          <p14:tracePt t="113321" x="5067300" y="5359400"/>
          <p14:tracePt t="113338" x="5060950" y="5359400"/>
          <p14:tracePt t="113354" x="5054600" y="5359400"/>
          <p14:tracePt t="113412" x="5041900" y="5359400"/>
          <p14:tracePt t="113420" x="5029200" y="5359400"/>
          <p14:tracePt t="113437" x="5022850" y="5359400"/>
          <p14:tracePt t="113438" x="5010150" y="5359400"/>
          <p14:tracePt t="113524" x="4997450" y="5359400"/>
          <p14:tracePt t="113659" x="4991100" y="5359400"/>
          <p14:tracePt t="113837" x="4991100" y="5353050"/>
          <p14:tracePt t="113876" x="4984750" y="5346700"/>
          <p14:tracePt t="113892" x="4972050" y="5340350"/>
          <p14:tracePt t="113900" x="4965700" y="5334000"/>
          <p14:tracePt t="113908" x="4953000" y="5327650"/>
          <p14:tracePt t="113924" x="4940300" y="5321300"/>
          <p14:tracePt t="113939" x="4927600" y="5321300"/>
          <p14:tracePt t="113955" x="4902200" y="5308600"/>
          <p14:tracePt t="113957" x="4857750" y="5295900"/>
          <p14:tracePt t="113972" x="4800600" y="5283200"/>
          <p14:tracePt t="113989" x="4718050" y="5264150"/>
          <p14:tracePt t="114005" x="4648200" y="5251450"/>
          <p14:tracePt t="114022" x="4597400" y="5232400"/>
          <p14:tracePt t="114038" x="4533900" y="5207000"/>
          <p14:tracePt t="114055" x="4445000" y="5175250"/>
          <p14:tracePt t="114072" x="4356100" y="5149850"/>
          <p14:tracePt t="114089" x="4229100" y="5118100"/>
          <p14:tracePt t="114105" x="4121150" y="5092700"/>
          <p14:tracePt t="114122" x="3975100" y="5048250"/>
          <p14:tracePt t="114139" x="3714750" y="4991100"/>
          <p14:tracePt t="114157" x="3543300" y="4953000"/>
          <p14:tracePt t="114172" x="3397250" y="4908550"/>
          <p14:tracePt t="114189" x="3295650" y="4889500"/>
          <p14:tracePt t="114205" x="3200400" y="4870450"/>
          <p14:tracePt t="114222" x="3130550" y="4857750"/>
          <p14:tracePt t="114239" x="3067050" y="4857750"/>
          <p14:tracePt t="114256" x="2997200" y="4845050"/>
          <p14:tracePt t="114272" x="2908300" y="4838700"/>
          <p14:tracePt t="114289" x="2819400" y="4838700"/>
          <p14:tracePt t="114305" x="2762250" y="4832350"/>
          <p14:tracePt t="114322" x="2705100" y="4826000"/>
          <p14:tracePt t="114322" x="2673350" y="4826000"/>
          <p14:tracePt t="114340" x="2654300" y="4819650"/>
          <p14:tracePt t="114356" x="2578100" y="4819650"/>
          <p14:tracePt t="114373" x="2527300" y="4819650"/>
          <p14:tracePt t="114389" x="2476500" y="4819650"/>
          <p14:tracePt t="114406" x="2438400" y="4819650"/>
          <p14:tracePt t="114422" x="2400300" y="4819650"/>
          <p14:tracePt t="114439" x="2387600" y="4819650"/>
          <p14:tracePt t="114456" x="2381250" y="4819650"/>
          <p14:tracePt t="114802" x="0" y="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
            <a:ext cx="8229600" cy="723900"/>
          </a:xfrm>
        </p:spPr>
        <p:txBody>
          <a:bodyPr/>
          <a:lstStyle/>
          <a:p>
            <a:r>
              <a:rPr lang="en-US" dirty="0" smtClean="0"/>
              <a:t>Other Reactor Produced Isotopes</a:t>
            </a:r>
            <a:endParaRPr lang="en-US" dirty="0"/>
          </a:p>
        </p:txBody>
      </p:sp>
      <p:sp>
        <p:nvSpPr>
          <p:cNvPr id="3" name="Content Placeholder 2"/>
          <p:cNvSpPr>
            <a:spLocks noGrp="1"/>
          </p:cNvSpPr>
          <p:nvPr>
            <p:ph idx="1"/>
          </p:nvPr>
        </p:nvSpPr>
        <p:spPr>
          <a:xfrm>
            <a:off x="304800" y="990600"/>
            <a:ext cx="8382000" cy="5715000"/>
          </a:xfrm>
        </p:spPr>
        <p:txBody>
          <a:bodyPr>
            <a:normAutofit fontScale="40000" lnSpcReduction="20000"/>
          </a:bodyPr>
          <a:lstStyle/>
          <a:p>
            <a:r>
              <a:rPr lang="en-US" sz="4000" dirty="0" smtClean="0"/>
              <a:t>Bismuth-213 </a:t>
            </a:r>
            <a:r>
              <a:rPr lang="en-US" sz="4000" dirty="0"/>
              <a:t>(46 min): Used for targeted alpha therapy (TAT), especially cancers, as it has a high energy (8.4 MeV).</a:t>
            </a:r>
          </a:p>
          <a:p>
            <a:r>
              <a:rPr lang="en-US" sz="4000" dirty="0" smtClean="0"/>
              <a:t>Chromium-51 </a:t>
            </a:r>
            <a:r>
              <a:rPr lang="en-US" sz="4000" dirty="0"/>
              <a:t>(28 d): Used to label red blood cells and quantify gastro-intestinal protein loss.</a:t>
            </a:r>
          </a:p>
          <a:p>
            <a:r>
              <a:rPr lang="en-US" sz="4000" dirty="0" smtClean="0"/>
              <a:t>Dysprosium-165 </a:t>
            </a:r>
            <a:r>
              <a:rPr lang="en-US" sz="4000" dirty="0"/>
              <a:t>(2 h): Used as an aggregated hydroxide for synovectomy treatment of arthritis.</a:t>
            </a:r>
          </a:p>
          <a:p>
            <a:r>
              <a:rPr lang="en-US" sz="4000" dirty="0"/>
              <a:t>Erbium-169 (9.4 d): Use for relieving arthritis pain in synovial joints.</a:t>
            </a:r>
          </a:p>
          <a:p>
            <a:r>
              <a:rPr lang="en-US" sz="4000" dirty="0"/>
              <a:t>Holmium-166 (26 h): Being developed for diagnosis and treatment of liver </a:t>
            </a:r>
            <a:r>
              <a:rPr lang="en-US" sz="4000" dirty="0" smtClean="0"/>
              <a:t>tumors.</a:t>
            </a:r>
            <a:endParaRPr lang="en-US" sz="4000" dirty="0"/>
          </a:p>
          <a:p>
            <a:r>
              <a:rPr lang="en-US" sz="4000" dirty="0"/>
              <a:t>Iodine-125 (60 d): Used in cancer brachytherapy (prostate and brain), also diagnostically to evaluate the filtration rate of kidneys and to diagnose deep vein thrombosis in the leg. It is also widely used in radioimmuno-assays to show the presence of hormones in tiny quantities.</a:t>
            </a:r>
          </a:p>
          <a:p>
            <a:r>
              <a:rPr lang="en-US" sz="4000" dirty="0"/>
              <a:t>Iodine-131 (8 d)*: Widely used in treating thyroid cancer and in imaging the thyroid; also in diagnosis of abnormal liver function, renal (kidney) blood flow and urinary tract obstruction. </a:t>
            </a:r>
          </a:p>
          <a:p>
            <a:r>
              <a:rPr lang="en-US" sz="4000" dirty="0"/>
              <a:t>Iridium-192 (74 d): Supplied in wire form for use as an internal radiotherapy source for cancer treatment (used then removed). Beta emitter.</a:t>
            </a:r>
          </a:p>
          <a:p>
            <a:r>
              <a:rPr lang="en-US" sz="4000" dirty="0"/>
              <a:t>Iron-59 (46 d): Used in studies of iron metabolism in the spleen.</a:t>
            </a:r>
          </a:p>
          <a:p>
            <a:r>
              <a:rPr lang="en-US" sz="4000" dirty="0"/>
              <a:t>Lead-212 (10.6 h): Used in TAT for cancers or alpha radioimmunotherapy, with decay products Bi-212 and Po-212 delivering the alpha particles. </a:t>
            </a:r>
          </a:p>
          <a:p>
            <a:r>
              <a:rPr lang="en-US" sz="4000" dirty="0"/>
              <a:t>Lutetium-177 (6.7 d): Lu-177 is increasingly important as it emits just enough gamma for imaging while the beta radiation does </a:t>
            </a:r>
            <a:r>
              <a:rPr lang="en-US" sz="4000" dirty="0" smtClean="0"/>
              <a:t>therapy</a:t>
            </a:r>
            <a:endParaRPr lang="en-US" sz="40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674541763"/>
      </p:ext>
    </p:extLst>
  </p:cSld>
  <p:clrMapOvr>
    <a:masterClrMapping/>
  </p:clrMapOvr>
  <mc:AlternateContent xmlns:mc="http://schemas.openxmlformats.org/markup-compatibility/2006" xmlns:p14="http://schemas.microsoft.com/office/powerpoint/2010/main">
    <mc:Choice Requires="p14">
      <p:transition spd="slow" p14:dur="2000" advTm="77805"/>
    </mc:Choice>
    <mc:Fallback xmlns="">
      <p:transition spd="slow" advTm="77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3338" x="2717800" y="1511300"/>
          <p14:tracePt t="3347" x="2711450" y="1504950"/>
          <p14:tracePt t="3354" x="2692400" y="1485900"/>
          <p14:tracePt t="3368" x="2679700" y="1479550"/>
          <p14:tracePt t="3370" x="2622550" y="1447800"/>
          <p14:tracePt t="3386" x="2578100" y="1416050"/>
          <p14:tracePt t="3386" x="2559050" y="1403350"/>
          <p14:tracePt t="3402" x="2514600" y="1365250"/>
          <p14:tracePt t="3435" x="2482850" y="1333500"/>
          <p14:tracePt t="3443" x="2444750" y="1295400"/>
          <p14:tracePt t="3458" x="2400300" y="1257300"/>
          <p14:tracePt t="3474" x="2368550" y="1225550"/>
          <p14:tracePt t="3490" x="2330450" y="1193800"/>
          <p14:tracePt t="3506" x="2279650" y="1155700"/>
          <p14:tracePt t="3522" x="2216150" y="1117600"/>
          <p14:tracePt t="3538" x="2178050" y="1098550"/>
          <p14:tracePt t="3555" x="2146300" y="1079500"/>
          <p14:tracePt t="3570" x="2114550" y="1073150"/>
          <p14:tracePt t="3570" x="2082800" y="1047750"/>
          <p14:tracePt t="3587" x="2038350" y="1028700"/>
          <p14:tracePt t="3603" x="2012950" y="1022350"/>
          <p14:tracePt t="3619" x="1987550" y="1009650"/>
          <p14:tracePt t="3636" x="1962150" y="1003300"/>
          <p14:tracePt t="3653" x="1917700" y="990600"/>
          <p14:tracePt t="3669" x="1866900" y="984250"/>
          <p14:tracePt t="3686" x="1822450" y="977900"/>
          <p14:tracePt t="3702" x="1790700" y="971550"/>
          <p14:tracePt t="3719" x="1739900" y="965200"/>
          <p14:tracePt t="3736" x="1676400" y="965200"/>
          <p14:tracePt t="3752" x="1606550" y="965200"/>
          <p14:tracePt t="3769" x="1543050" y="965200"/>
          <p14:tracePt t="3787" x="1473200" y="965200"/>
          <p14:tracePt t="3802" x="1384300" y="965200"/>
          <p14:tracePt t="3819" x="1333500" y="965200"/>
          <p14:tracePt t="3836" x="1301750" y="965200"/>
          <p14:tracePt t="3853" x="1257300" y="971550"/>
          <p14:tracePt t="3869" x="1225550" y="977900"/>
          <p14:tracePt t="3886" x="1187450" y="990600"/>
          <p14:tracePt t="3903" x="1143000" y="1009650"/>
          <p14:tracePt t="3919" x="1098550" y="1035050"/>
          <p14:tracePt t="3936" x="1060450" y="1066800"/>
          <p14:tracePt t="3953" x="1009650" y="1104900"/>
          <p14:tracePt t="3970" x="965200" y="1130300"/>
          <p14:tracePt t="3986" x="927100" y="1168400"/>
          <p14:tracePt t="4003" x="901700" y="1181100"/>
          <p14:tracePt t="4019" x="895350" y="1187450"/>
          <p14:tracePt t="4036" x="889000" y="1193800"/>
          <p14:tracePt t="4053" x="876300" y="1200150"/>
          <p14:tracePt t="4070" x="869950" y="1200150"/>
          <p14:tracePt t="4087" x="863600" y="1206500"/>
          <p14:tracePt t="4103" x="857250" y="1212850"/>
          <p14:tracePt t="4120" x="850900" y="1219200"/>
          <p14:tracePt t="4137" x="838200" y="1238250"/>
          <p14:tracePt t="4153" x="812800" y="1327150"/>
          <p14:tracePt t="4171" x="812800" y="1346200"/>
          <p14:tracePt t="4186" x="806450" y="1466850"/>
          <p14:tracePt t="4204" x="806450" y="1517650"/>
          <p14:tracePt t="4220" x="812800" y="1562100"/>
          <p14:tracePt t="4237" x="857250" y="1606550"/>
          <p14:tracePt t="4253" x="908050" y="1631950"/>
          <p14:tracePt t="4270" x="952500" y="1644650"/>
          <p14:tracePt t="4287" x="1009650" y="1651000"/>
          <p14:tracePt t="4303" x="1117600" y="1651000"/>
          <p14:tracePt t="4320" x="1250950" y="1651000"/>
          <p14:tracePt t="4337" x="1390650" y="1651000"/>
          <p14:tracePt t="4353" x="1524000" y="1651000"/>
          <p14:tracePt t="4370" x="1663700" y="1651000"/>
          <p14:tracePt t="4387" x="1752600" y="1644650"/>
          <p14:tracePt t="4403" x="1841500" y="1612900"/>
          <p14:tracePt t="4420" x="1917700" y="1562100"/>
          <p14:tracePt t="4437" x="1955800" y="1530350"/>
          <p14:tracePt t="4454" x="1993900" y="1466850"/>
          <p14:tracePt t="4470" x="2006600" y="1428750"/>
          <p14:tracePt t="4487" x="2019300" y="1377950"/>
          <p14:tracePt t="4504" x="2019300" y="1327150"/>
          <p14:tracePt t="4520" x="2025650" y="1270000"/>
          <p14:tracePt t="4538" x="2025650" y="1250950"/>
          <p14:tracePt t="4554" x="2032000" y="1212850"/>
          <p14:tracePt t="4571" x="2032000" y="1200150"/>
          <p14:tracePt t="4587" x="2032000" y="1181100"/>
          <p14:tracePt t="4604" x="2025650" y="1149350"/>
          <p14:tracePt t="4620" x="2019300" y="1130300"/>
          <p14:tracePt t="4637" x="2006600" y="1104900"/>
          <p14:tracePt t="4654" x="1974850" y="1085850"/>
          <p14:tracePt t="4672" x="1949450" y="1047750"/>
          <p14:tracePt t="4688" x="1892300" y="1016000"/>
          <p14:tracePt t="4705" x="1847850" y="996950"/>
          <p14:tracePt t="4722" x="1790700" y="971550"/>
          <p14:tracePt t="4739" x="1676400" y="946150"/>
          <p14:tracePt t="4756" x="1543050" y="927100"/>
          <p14:tracePt t="4772" x="1422400" y="914400"/>
          <p14:tracePt t="4789" x="1308100" y="901700"/>
          <p14:tracePt t="4805" x="1219200" y="895350"/>
          <p14:tracePt t="4822" x="1155700" y="895350"/>
          <p14:tracePt t="4839" x="1111250" y="895350"/>
          <p14:tracePt t="4855" x="1054100" y="901700"/>
          <p14:tracePt t="4872" x="1016000" y="920750"/>
          <p14:tracePt t="4889" x="946150" y="958850"/>
          <p14:tracePt t="4905" x="908050" y="984250"/>
          <p14:tracePt t="4922" x="850900" y="1054100"/>
          <p14:tracePt t="4939" x="831850" y="1073150"/>
          <p14:tracePt t="4956" x="825500" y="1098550"/>
          <p14:tracePt t="4973" x="825500" y="1136650"/>
          <p14:tracePt t="4990" x="825500" y="1200150"/>
          <p14:tracePt t="5005" x="838200" y="1250950"/>
          <p14:tracePt t="5022" x="889000" y="1314450"/>
          <p14:tracePt t="5039" x="958850" y="1371600"/>
          <p14:tracePt t="5055" x="1066800" y="1435100"/>
          <p14:tracePt t="5072" x="1136650" y="1447800"/>
          <p14:tracePt t="5106" x="1250950" y="1466850"/>
          <p14:tracePt t="5106" x="1403350" y="1492250"/>
          <p14:tracePt t="5124" x="1473200" y="1492250"/>
          <p14:tracePt t="5124" x="1524000" y="1492250"/>
          <p14:tracePt t="5139" x="1625600" y="1492250"/>
          <p14:tracePt t="5157" x="1701800" y="1492250"/>
          <p14:tracePt t="5173" x="1784350" y="1473200"/>
          <p14:tracePt t="5189" x="1854200" y="1397000"/>
          <p14:tracePt t="5206" x="1892300" y="1358900"/>
          <p14:tracePt t="5222" x="1917700" y="1301750"/>
          <p14:tracePt t="5239" x="1943100" y="1257300"/>
          <p14:tracePt t="5256" x="1968500" y="1238250"/>
          <p14:tracePt t="5272" x="1974850" y="1212850"/>
          <p14:tracePt t="5289" x="1987550" y="1168400"/>
          <p14:tracePt t="5306" x="1993900" y="1149350"/>
          <p14:tracePt t="5323" x="1993900" y="1104900"/>
          <p14:tracePt t="5339" x="1993900" y="1066800"/>
          <p14:tracePt t="5358" x="1968500" y="1041400"/>
          <p14:tracePt t="5373" x="1955800" y="1016000"/>
          <p14:tracePt t="5389" x="1892300" y="971550"/>
          <p14:tracePt t="5406" x="1809750" y="946150"/>
          <p14:tracePt t="5423" x="1682750" y="939800"/>
          <p14:tracePt t="5440" x="1549400" y="939800"/>
          <p14:tracePt t="5456" x="1416050" y="939800"/>
          <p14:tracePt t="5473" x="1333500" y="939800"/>
          <p14:tracePt t="5490" x="1257300" y="958850"/>
          <p14:tracePt t="5507" x="1225550" y="990600"/>
          <p14:tracePt t="5523" x="1212850" y="1003300"/>
          <p14:tracePt t="5540" x="1200150" y="1041400"/>
          <p14:tracePt t="5557" x="1200150" y="1060450"/>
          <p14:tracePt t="5573" x="1200150" y="1085850"/>
          <p14:tracePt t="5590" x="1225550" y="1123950"/>
          <p14:tracePt t="5607" x="1263650" y="1155700"/>
          <p14:tracePt t="5623" x="1320800" y="1187450"/>
          <p14:tracePt t="5640" x="1403350" y="1231900"/>
          <p14:tracePt t="5657" x="1549400" y="1289050"/>
          <p14:tracePt t="5673" x="1720850" y="1327150"/>
          <p14:tracePt t="5690" x="1911350" y="1346200"/>
          <p14:tracePt t="5707" x="2101850" y="1371600"/>
          <p14:tracePt t="5723" x="2317750" y="1397000"/>
          <p14:tracePt t="5740" x="2463800" y="1409700"/>
          <p14:tracePt t="5757" x="2622550" y="1409700"/>
          <p14:tracePt t="5773" x="2794000" y="1409700"/>
          <p14:tracePt t="5790" x="2971800" y="1397000"/>
          <p14:tracePt t="5807" x="3073400" y="1365250"/>
          <p14:tracePt t="5824" x="3136900" y="1346200"/>
          <p14:tracePt t="5840" x="3187700" y="1320800"/>
          <p14:tracePt t="5857" x="3219450" y="1314450"/>
          <p14:tracePt t="5874" x="3232150" y="1301750"/>
          <p14:tracePt t="5988" x="3232150" y="1295400"/>
          <p14:tracePt t="5996" x="3232150" y="1289050"/>
          <p14:tracePt t="6004" x="3232150" y="1282700"/>
          <p14:tracePt t="6011" x="3225800" y="1270000"/>
          <p14:tracePt t="6024" x="3213100" y="1263650"/>
          <p14:tracePt t="6059" x="3187700" y="1257300"/>
          <p14:tracePt t="6060" x="3162300" y="1257300"/>
          <p14:tracePt t="6074" x="3086100" y="1257300"/>
          <p14:tracePt t="6091" x="2952750" y="1225550"/>
          <p14:tracePt t="6091" x="2889250" y="1212850"/>
          <p14:tracePt t="6109" x="2755900" y="1206500"/>
          <p14:tracePt t="6124" x="2616200" y="1200150"/>
          <p14:tracePt t="6141" x="2482850" y="1200150"/>
          <p14:tracePt t="6158" x="2406650" y="1200150"/>
          <p14:tracePt t="6174" x="2336800" y="1200150"/>
          <p14:tracePt t="6191" x="2305050" y="1200150"/>
          <p14:tracePt t="6207" x="2279650" y="1200150"/>
          <p14:tracePt t="6224" x="2260600" y="1200150"/>
          <p14:tracePt t="6241" x="2254250" y="1212850"/>
          <p14:tracePt t="6258" x="2235200" y="1231900"/>
          <p14:tracePt t="6274" x="2228850" y="1257300"/>
          <p14:tracePt t="6291" x="2222500" y="1308100"/>
          <p14:tracePt t="6308" x="2222500" y="1320800"/>
          <p14:tracePt t="6324" x="2222500" y="1339850"/>
          <p14:tracePt t="6341" x="2222500" y="1352550"/>
          <p14:tracePt t="6358" x="2241550" y="1358900"/>
          <p14:tracePt t="6374" x="2298700" y="1377950"/>
          <p14:tracePt t="6391" x="2393950" y="1390650"/>
          <p14:tracePt t="6408" x="2514600" y="1390650"/>
          <p14:tracePt t="6425" x="2667000" y="1390650"/>
          <p14:tracePt t="6441" x="2838450" y="1384300"/>
          <p14:tracePt t="6458" x="2997200" y="1358900"/>
          <p14:tracePt t="6475" x="3143250" y="1339850"/>
          <p14:tracePt t="6492" x="3200400" y="1327150"/>
          <p14:tracePt t="6508" x="3263900" y="1314450"/>
          <p14:tracePt t="6525" x="3302000" y="1308100"/>
          <p14:tracePt t="6542" x="3346450" y="1295400"/>
          <p14:tracePt t="6558" x="3378200" y="1295400"/>
          <p14:tracePt t="6575" x="3403600" y="1282700"/>
          <p14:tracePt t="6592" x="3429000" y="1276350"/>
          <p14:tracePt t="6608" x="3448050" y="1276350"/>
          <p14:tracePt t="6625" x="3486150" y="1276350"/>
          <p14:tracePt t="6642" x="3524250" y="1276350"/>
          <p14:tracePt t="6658" x="3562350" y="1276350"/>
          <p14:tracePt t="6675" x="3606800" y="1276350"/>
          <p14:tracePt t="6692" x="3651250" y="1276350"/>
          <p14:tracePt t="6709" x="3676650" y="1276350"/>
          <p14:tracePt t="6725" x="3721100" y="1289050"/>
          <p14:tracePt t="6742" x="3784600" y="1301750"/>
          <p14:tracePt t="6758" x="3841750" y="1320800"/>
          <p14:tracePt t="6775" x="3937000" y="1346200"/>
          <p14:tracePt t="6792" x="4006850" y="1352550"/>
          <p14:tracePt t="6808" x="4057650" y="1358900"/>
          <p14:tracePt t="6825" x="4089400" y="1358900"/>
          <p14:tracePt t="6842" x="4102100" y="1358900"/>
          <p14:tracePt t="6859" x="4140200" y="1365250"/>
          <p14:tracePt t="6875" x="4171950" y="1371600"/>
          <p14:tracePt t="6892" x="4191000" y="1371600"/>
          <p14:tracePt t="6909" x="4197350" y="1371600"/>
          <p14:tracePt t="7204" x="4184650" y="1365250"/>
          <p14:tracePt t="7212" x="4171950" y="1358900"/>
          <p14:tracePt t="7226" x="4152900" y="1352550"/>
          <p14:tracePt t="7226" x="4127500" y="1346200"/>
          <p14:tracePt t="7243" x="4102100" y="1346200"/>
          <p14:tracePt t="7243" x="4083050" y="1346200"/>
          <p14:tracePt t="7260" x="4032250" y="1346200"/>
          <p14:tracePt t="7276" x="4006850" y="1346200"/>
          <p14:tracePt t="7292" x="3981450" y="1346200"/>
          <p14:tracePt t="7309" x="3962400" y="1346200"/>
          <p14:tracePt t="7326" x="3930650" y="1346200"/>
          <p14:tracePt t="7343" x="3892550" y="1339850"/>
          <p14:tracePt t="7359" x="3873500" y="1333500"/>
          <p14:tracePt t="7377" x="3860800" y="1333500"/>
          <p14:tracePt t="7444" x="3854450" y="1333500"/>
          <p14:tracePt t="7460" x="3841750" y="1333500"/>
          <p14:tracePt t="7476" x="3841750" y="1327150"/>
          <p14:tracePt t="7620" x="3854450" y="1327150"/>
          <p14:tracePt t="7628" x="3873500" y="1327150"/>
          <p14:tracePt t="7636" x="3892550" y="1327150"/>
          <p14:tracePt t="7644" x="3911600" y="1327150"/>
          <p14:tracePt t="7646" x="3962400" y="1333500"/>
          <p14:tracePt t="7660" x="4006850" y="1333500"/>
          <p14:tracePt t="7677" x="4038600" y="1333500"/>
          <p14:tracePt t="7693" x="4083050" y="1333500"/>
          <p14:tracePt t="7710" x="4114800" y="1333500"/>
          <p14:tracePt t="7726" x="4152900" y="1333500"/>
          <p14:tracePt t="7743" x="4191000" y="1333500"/>
          <p14:tracePt t="7760" x="4248150" y="1333500"/>
          <p14:tracePt t="7777" x="4311650" y="1327150"/>
          <p14:tracePt t="7793" x="4362450" y="1320800"/>
          <p14:tracePt t="7810" x="4394200" y="1320800"/>
          <p14:tracePt t="7827" x="4419600" y="1320800"/>
          <p14:tracePt t="7844" x="4457700" y="1320800"/>
          <p14:tracePt t="7861" x="4489450" y="1320800"/>
          <p14:tracePt t="7877" x="4527550" y="1320800"/>
          <p14:tracePt t="7893" x="4584700" y="1320800"/>
          <p14:tracePt t="7910" x="4641850" y="1320800"/>
          <p14:tracePt t="7927" x="4705350" y="1327150"/>
          <p14:tracePt t="7944" x="4768850" y="1327150"/>
          <p14:tracePt t="7960" x="4781550" y="1333500"/>
          <p14:tracePt t="7977" x="4819650" y="1333500"/>
          <p14:tracePt t="7994" x="4832350" y="1339850"/>
          <p14:tracePt t="8010" x="4864100" y="1339850"/>
          <p14:tracePt t="8010" x="4883150" y="1339850"/>
          <p14:tracePt t="8028" x="4902200" y="1339850"/>
          <p14:tracePt t="8045" x="4921250" y="1339850"/>
          <p14:tracePt t="8061" x="4953000" y="1346200"/>
          <p14:tracePt t="8077" x="4972050" y="1346200"/>
          <p14:tracePt t="8094" x="4991100" y="1346200"/>
          <p14:tracePt t="8110" x="5016500" y="1346200"/>
          <p14:tracePt t="8127" x="5054600" y="1352550"/>
          <p14:tracePt t="8145" x="5092700" y="1358900"/>
          <p14:tracePt t="8161" x="5124450" y="1358900"/>
          <p14:tracePt t="8178" x="5143500" y="1358900"/>
          <p14:tracePt t="8194" x="5168900" y="1358900"/>
          <p14:tracePt t="8211" x="5175250" y="1358900"/>
          <p14:tracePt t="8227" x="5187950" y="1358900"/>
          <p14:tracePt t="8245" x="5213350" y="1358900"/>
          <p14:tracePt t="8261" x="5232400" y="1365250"/>
          <p14:tracePt t="8278" x="5251450" y="1377950"/>
          <p14:tracePt t="8294" x="5264150" y="1384300"/>
          <p14:tracePt t="8311" x="5276850" y="1390650"/>
          <p14:tracePt t="8328" x="5289550" y="1403350"/>
          <p14:tracePt t="8372" x="5295900" y="1409700"/>
          <p14:tracePt t="8396" x="5302250" y="1409700"/>
          <p14:tracePt t="8405" x="5302250" y="1416050"/>
          <p14:tracePt t="8412" x="5302250" y="1428750"/>
          <p14:tracePt t="8428" x="5302250" y="1441450"/>
          <p14:tracePt t="8429" x="5302250" y="1460500"/>
          <p14:tracePt t="8445" x="5302250" y="1485900"/>
          <p14:tracePt t="8461" x="5302250" y="1492250"/>
          <p14:tracePt t="8478" x="5302250" y="1498600"/>
          <p14:tracePt t="8516" x="5302250" y="1504950"/>
          <p14:tracePt t="8532" x="5302250" y="1511300"/>
          <p14:tracePt t="8556" x="5302250" y="1517650"/>
          <p14:tracePt t="8573" x="5302250" y="1524000"/>
          <p14:tracePt t="8604" x="5302250" y="1530350"/>
          <p14:tracePt t="8644" x="5302250" y="1536700"/>
          <p14:tracePt t="8660" x="5289550" y="1536700"/>
          <p14:tracePt t="8684" x="5270500" y="1543050"/>
          <p14:tracePt t="8716" x="5264150" y="1549400"/>
          <p14:tracePt t="8724" x="5257800" y="1549400"/>
          <p14:tracePt t="8740" x="5245100" y="1549400"/>
          <p14:tracePt t="8748" x="5232400" y="1549400"/>
          <p14:tracePt t="8749" x="5226050" y="1562100"/>
          <p14:tracePt t="8762" x="5200650" y="1568450"/>
          <p14:tracePt t="8778" x="5194300" y="1568450"/>
          <p14:tracePt t="8795" x="5168900" y="1581150"/>
          <p14:tracePt t="8813" x="5143500" y="1587500"/>
          <p14:tracePt t="8829" x="5118100" y="1600200"/>
          <p14:tracePt t="8846" x="5073650" y="1612900"/>
          <p14:tracePt t="8862" x="5048250" y="1619250"/>
          <p14:tracePt t="8879" x="5010150" y="1631950"/>
          <p14:tracePt t="8895" x="4984750" y="1638300"/>
          <p14:tracePt t="8912" x="4946650" y="1644650"/>
          <p14:tracePt t="8929" x="4902200" y="1663700"/>
          <p14:tracePt t="8946" x="4845050" y="1663700"/>
          <p14:tracePt t="8962" x="4768850" y="1670050"/>
          <p14:tracePt t="8979" x="4667250" y="1682750"/>
          <p14:tracePt t="8997" x="4610100" y="1689100"/>
          <p14:tracePt t="9013" x="4584700" y="1701800"/>
          <p14:tracePt t="9029" x="4552950" y="1701800"/>
          <p14:tracePt t="9046" x="4521200" y="1708150"/>
          <p14:tracePt t="9062" x="4502150" y="1714500"/>
          <p14:tracePt t="9079" x="4489450" y="1714500"/>
          <p14:tracePt t="9095" x="4464050" y="1714500"/>
          <p14:tracePt t="9112" x="4445000" y="1714500"/>
          <p14:tracePt t="9129" x="4406900" y="1714500"/>
          <p14:tracePt t="9146" x="4381500" y="1714500"/>
          <p14:tracePt t="9163" x="4349750" y="1714500"/>
          <p14:tracePt t="9179" x="4286250" y="1714500"/>
          <p14:tracePt t="9196" x="4229100" y="1714500"/>
          <p14:tracePt t="9213" x="4178300" y="1714500"/>
          <p14:tracePt t="9229" x="4114800" y="1714500"/>
          <p14:tracePt t="9246" x="4057650" y="1727200"/>
          <p14:tracePt t="9262" x="4000500" y="1739900"/>
          <p14:tracePt t="9279" x="3962400" y="1746250"/>
          <p14:tracePt t="9296" x="3930650" y="1771650"/>
          <p14:tracePt t="9313" x="3898900" y="1797050"/>
          <p14:tracePt t="9329" x="3854450" y="1822450"/>
          <p14:tracePt t="9346" x="3784600" y="1885950"/>
          <p14:tracePt t="9363" x="3714750" y="1917700"/>
          <p14:tracePt t="9363" x="3689350" y="1943100"/>
          <p14:tracePt t="9380" x="3632200" y="1981200"/>
          <p14:tracePt t="9397" x="3594100" y="2032000"/>
          <p14:tracePt t="9413" x="3536950" y="2076450"/>
          <p14:tracePt t="9429" x="3524250" y="2089150"/>
          <p14:tracePt t="9446" x="3492500" y="2120900"/>
          <p14:tracePt t="9463" x="3486150" y="2120900"/>
          <p14:tracePt t="9480" x="3467100" y="2133600"/>
          <p14:tracePt t="9497" x="3467100" y="2139950"/>
          <p14:tracePt t="9513" x="3454400" y="2139950"/>
          <p14:tracePt t="9530" x="3448050" y="2146300"/>
          <p14:tracePt t="9546" x="3448050" y="2152650"/>
          <p14:tracePt t="9563" x="3429000" y="2165350"/>
          <p14:tracePt t="9581" x="3409950" y="2171700"/>
          <p14:tracePt t="9596" x="3397250" y="2184400"/>
          <p14:tracePt t="9613" x="3365500" y="2203450"/>
          <p14:tracePt t="9630" x="3346450" y="2216150"/>
          <p14:tracePt t="9646" x="3321050" y="2222500"/>
          <p14:tracePt t="9663" x="3308350" y="2235200"/>
          <p14:tracePt t="9680" x="3282950" y="2241550"/>
          <p14:tracePt t="9697" x="3251200" y="2254250"/>
          <p14:tracePt t="9713" x="3232150" y="2260600"/>
          <p14:tracePt t="9730" x="3200400" y="2266950"/>
          <p14:tracePt t="9747" x="3194050" y="2266950"/>
          <p14:tracePt t="9763" x="3155950" y="2292350"/>
          <p14:tracePt t="9781" x="3130550" y="2298700"/>
          <p14:tracePt t="9797" x="3111500" y="2311400"/>
          <p14:tracePt t="9814" x="3073400" y="2317750"/>
          <p14:tracePt t="9830" x="3028950" y="2336800"/>
          <p14:tracePt t="9847" x="2990850" y="2349500"/>
          <p14:tracePt t="9863" x="2946400" y="2355850"/>
          <p14:tracePt t="9880" x="2895600" y="2368550"/>
          <p14:tracePt t="9897" x="2844800" y="2368550"/>
          <p14:tracePt t="9914" x="2800350" y="2368550"/>
          <p14:tracePt t="9930" x="2768600" y="2368550"/>
          <p14:tracePt t="9948" x="2755900" y="2374900"/>
          <p14:tracePt t="9964" x="2736850" y="2374900"/>
          <p14:tracePt t="9980" x="2724150" y="2374900"/>
          <p14:tracePt t="9997" x="2711450" y="2374900"/>
          <p14:tracePt t="10014" x="2692400" y="2374900"/>
          <p14:tracePt t="10030" x="2679700" y="2374900"/>
          <p14:tracePt t="10047" x="2673350" y="2374900"/>
          <p14:tracePt t="10064" x="2641600" y="2374900"/>
          <p14:tracePt t="10080" x="2616200" y="2374900"/>
          <p14:tracePt t="10097" x="2565400" y="2374900"/>
          <p14:tracePt t="10114" x="2508250" y="2362200"/>
          <p14:tracePt t="10130" x="2444750" y="2355850"/>
          <p14:tracePt t="10130" x="2413000" y="2355850"/>
          <p14:tracePt t="10148" x="2381250" y="2355850"/>
          <p14:tracePt t="10166" x="2336800" y="2349500"/>
          <p14:tracePt t="10181" x="2298700" y="2336800"/>
          <p14:tracePt t="10198" x="2241550" y="2330450"/>
          <p14:tracePt t="10214" x="2203450" y="2317750"/>
          <p14:tracePt t="10231" x="2171700" y="2311400"/>
          <p14:tracePt t="10247" x="2159000" y="2311400"/>
          <p14:tracePt t="10264" x="2146300" y="2298700"/>
          <p14:tracePt t="10308" x="2139950" y="2298700"/>
          <p14:tracePt t="10459" x="2139950" y="2286000"/>
          <p14:tracePt t="10467" x="2139950" y="2279650"/>
          <p14:tracePt t="10480" x="2159000" y="2266950"/>
          <p14:tracePt t="10481" x="2178050" y="2254250"/>
          <p14:tracePt t="10497" x="2190750" y="2241550"/>
          <p14:tracePt t="10514" x="2203450" y="2235200"/>
          <p14:tracePt t="10530" x="2203450" y="2228850"/>
          <p14:tracePt t="10547" x="2222500" y="2222500"/>
          <p14:tracePt t="10564" x="2235200" y="2203450"/>
          <p14:tracePt t="10580" x="2254250" y="2184400"/>
          <p14:tracePt t="10597" x="2273300" y="2171700"/>
          <p14:tracePt t="10614" x="2298700" y="2152650"/>
          <p14:tracePt t="10632" x="2305050" y="2146300"/>
          <p14:tracePt t="10647" x="2324100" y="2133600"/>
          <p14:tracePt t="10664" x="2336800" y="2114550"/>
          <p14:tracePt t="10681" x="2343150" y="2101850"/>
          <p14:tracePt t="10697" x="2355850" y="2095500"/>
          <p14:tracePt t="10714" x="2362200" y="2082800"/>
          <p14:tracePt t="10771" x="2362200" y="2076450"/>
          <p14:tracePt t="10787" x="2362200" y="2063750"/>
          <p14:tracePt t="10795" x="2368550" y="2051050"/>
          <p14:tracePt t="10800" x="2368550" y="2006600"/>
          <p14:tracePt t="10814" x="2368550" y="1962150"/>
          <p14:tracePt t="10831" x="2368550" y="1924050"/>
          <p14:tracePt t="10847" x="2368550" y="1898650"/>
          <p14:tracePt t="10864" x="2368550" y="1873250"/>
          <p14:tracePt t="10881" x="2362200" y="1847850"/>
          <p14:tracePt t="10898" x="2355850" y="1835150"/>
          <p14:tracePt t="10914" x="2336800" y="1809750"/>
          <p14:tracePt t="10931" x="2324100" y="1797050"/>
          <p14:tracePt t="10948" x="2305050" y="1784350"/>
          <p14:tracePt t="10965" x="2266950" y="1765300"/>
          <p14:tracePt t="10981" x="2184400" y="1727200"/>
          <p14:tracePt t="10998" x="2108200" y="1695450"/>
          <p14:tracePt t="11014" x="2025650" y="1663700"/>
          <p14:tracePt t="11031" x="1974850" y="1644650"/>
          <p14:tracePt t="11048" x="1885950" y="1631950"/>
          <p14:tracePt t="11065" x="1816100" y="1625600"/>
          <p14:tracePt t="11081" x="1714500" y="1606550"/>
          <p14:tracePt t="11098" x="1606550" y="1600200"/>
          <p14:tracePt t="11114" x="1365250" y="1600200"/>
          <p14:tracePt t="11131" x="1238250" y="1600200"/>
          <p14:tracePt t="11148" x="1092200" y="1612900"/>
          <p14:tracePt t="11165" x="946150" y="1651000"/>
          <p14:tracePt t="11182" x="812800" y="1695450"/>
          <p14:tracePt t="11199" x="711200" y="1720850"/>
          <p14:tracePt t="11215" x="603250" y="1752600"/>
          <p14:tracePt t="11231" x="584200" y="1765300"/>
          <p14:tracePt t="11248" x="565150" y="1778000"/>
          <p14:tracePt t="11265" x="552450" y="1790700"/>
          <p14:tracePt t="11284" x="546100" y="1790700"/>
          <p14:tracePt t="11284" x="539750" y="1797050"/>
          <p14:tracePt t="11299" x="533400" y="1809750"/>
          <p14:tracePt t="11316" x="520700" y="1841500"/>
          <p14:tracePt t="11332" x="508000" y="1879600"/>
          <p14:tracePt t="11348" x="501650" y="1924050"/>
          <p14:tracePt t="11365" x="501650" y="1981200"/>
          <p14:tracePt t="11382" x="501650" y="2057400"/>
          <p14:tracePt t="11398" x="501650" y="2159000"/>
          <p14:tracePt t="11415" x="514350" y="2260600"/>
          <p14:tracePt t="11432" x="577850" y="2336800"/>
          <p14:tracePt t="11449" x="635000" y="2368550"/>
          <p14:tracePt t="11465" x="723900" y="2393950"/>
          <p14:tracePt t="11482" x="819150" y="2419350"/>
          <p14:tracePt t="11499" x="952500" y="2451100"/>
          <p14:tracePt t="11515" x="1162050" y="2489200"/>
          <p14:tracePt t="11532" x="1314450" y="2501900"/>
          <p14:tracePt t="11548" x="1435100" y="2501900"/>
          <p14:tracePt t="11565" x="1600200" y="2501900"/>
          <p14:tracePt t="11582" x="1708150" y="2501900"/>
          <p14:tracePt t="11599" x="1816100" y="2501900"/>
          <p14:tracePt t="11615" x="1905000" y="2501900"/>
          <p14:tracePt t="11632" x="2032000" y="2457450"/>
          <p14:tracePt t="11649" x="2095500" y="2413000"/>
          <p14:tracePt t="11666" x="2152650" y="2381250"/>
          <p14:tracePt t="11682" x="2190750" y="2343150"/>
          <p14:tracePt t="11699" x="2254250" y="2273300"/>
          <p14:tracePt t="11716" x="2279650" y="2228850"/>
          <p14:tracePt t="11732" x="2298700" y="2197100"/>
          <p14:tracePt t="11749" x="2311400" y="2159000"/>
          <p14:tracePt t="11766" x="2311400" y="2101850"/>
          <p14:tracePt t="11782" x="2317750" y="2063750"/>
          <p14:tracePt t="11800" x="2317750" y="2038350"/>
          <p14:tracePt t="11816" x="2317750" y="2000250"/>
          <p14:tracePt t="11833" x="2317750" y="1987550"/>
          <p14:tracePt t="11849" x="2317750" y="1974850"/>
          <p14:tracePt t="11866" x="2317750" y="1949450"/>
          <p14:tracePt t="11883" x="2311400" y="1911350"/>
          <p14:tracePt t="11900" x="2279650" y="1885950"/>
          <p14:tracePt t="11916" x="2241550" y="1860550"/>
          <p14:tracePt t="11933" x="2178050" y="1828800"/>
          <p14:tracePt t="11949" x="2108200" y="1809750"/>
          <p14:tracePt t="11966" x="2019300" y="1790700"/>
          <p14:tracePt t="11983" x="1905000" y="1784350"/>
          <p14:tracePt t="12000" x="1797050" y="1771650"/>
          <p14:tracePt t="12016" x="1676400" y="1771650"/>
          <p14:tracePt t="12033" x="1568450" y="1771650"/>
          <p14:tracePt t="12049" x="1441450" y="1784350"/>
          <p14:tracePt t="12066" x="1295400" y="1873250"/>
          <p14:tracePt t="12083" x="1231900" y="1924050"/>
          <p14:tracePt t="12100" x="1149350" y="1993900"/>
          <p14:tracePt t="12116" x="1117600" y="2032000"/>
          <p14:tracePt t="12133" x="1098550" y="2095500"/>
          <p14:tracePt t="12150" x="1098550" y="2133600"/>
          <p14:tracePt t="12166" x="1092200" y="2190750"/>
          <p14:tracePt t="12183" x="1092200" y="2216150"/>
          <p14:tracePt t="12201" x="1092200" y="2247900"/>
          <p14:tracePt t="12216" x="1117600" y="2286000"/>
          <p14:tracePt t="12233" x="1149350" y="2311400"/>
          <p14:tracePt t="12250" x="1257300" y="2355850"/>
          <p14:tracePt t="12267" x="1339850" y="2381250"/>
          <p14:tracePt t="12283" x="1460500" y="2387600"/>
          <p14:tracePt t="12301" x="1581150" y="2406650"/>
          <p14:tracePt t="12316" x="1701800" y="2413000"/>
          <p14:tracePt t="12333" x="1835150" y="2413000"/>
          <p14:tracePt t="12350" x="1949450" y="2400300"/>
          <p14:tracePt t="12366" x="2012950" y="2374900"/>
          <p14:tracePt t="12383" x="2051050" y="2343150"/>
          <p14:tracePt t="12400" x="2082800" y="2317750"/>
          <p14:tracePt t="12417" x="2127250" y="2273300"/>
          <p14:tracePt t="12433" x="2159000" y="2235200"/>
          <p14:tracePt t="12450" x="2197100" y="2165350"/>
          <p14:tracePt t="12467" x="2209800" y="2120900"/>
          <p14:tracePt t="12484" x="2216150" y="2076450"/>
          <p14:tracePt t="12500" x="2228850" y="2044700"/>
          <p14:tracePt t="12517" x="2235200" y="2000250"/>
          <p14:tracePt t="12533" x="2235200" y="1955800"/>
          <p14:tracePt t="12550" x="2235200" y="1943100"/>
          <p14:tracePt t="12567" x="2235200" y="1924050"/>
          <p14:tracePt t="12584" x="2235200" y="1905000"/>
          <p14:tracePt t="12600" x="2235200" y="1885950"/>
          <p14:tracePt t="12617" x="2216150" y="1866900"/>
          <p14:tracePt t="12634" x="2171700" y="1835150"/>
          <p14:tracePt t="12650" x="2120900" y="1809750"/>
          <p14:tracePt t="12650" x="2095500" y="1803400"/>
          <p14:tracePt t="12668" x="2044700" y="1784350"/>
          <p14:tracePt t="12684" x="1968500" y="1778000"/>
          <p14:tracePt t="12701" x="1898650" y="1778000"/>
          <p14:tracePt t="12718" x="1835150" y="1778000"/>
          <p14:tracePt t="12734" x="1771650" y="1778000"/>
          <p14:tracePt t="12751" x="1714500" y="1797050"/>
          <p14:tracePt t="12767" x="1676400" y="1841500"/>
          <p14:tracePt t="12784" x="1600200" y="1917700"/>
          <p14:tracePt t="12801" x="1555750" y="1974850"/>
          <p14:tracePt t="12817" x="1511300" y="2070100"/>
          <p14:tracePt t="12835" x="1498600" y="2114550"/>
          <p14:tracePt t="12851" x="1498600" y="2178050"/>
          <p14:tracePt t="12867" x="1498600" y="2209800"/>
          <p14:tracePt t="12884" x="1511300" y="2247900"/>
          <p14:tracePt t="12901" x="1536700" y="2266950"/>
          <p14:tracePt t="12917" x="1574800" y="2292350"/>
          <p14:tracePt t="12934" x="1638300" y="2311400"/>
          <p14:tracePt t="12952" x="1727200" y="2336800"/>
          <p14:tracePt t="12968" x="1892300" y="2362200"/>
          <p14:tracePt t="12984" x="2063750" y="2362200"/>
          <p14:tracePt t="13001" x="2228850" y="2362200"/>
          <p14:tracePt t="13018" x="2362200" y="2362200"/>
          <p14:tracePt t="13034" x="2501900" y="2362200"/>
          <p14:tracePt t="13052" x="2578100" y="2362200"/>
          <p14:tracePt t="13068" x="2635250" y="2349500"/>
          <p14:tracePt t="13084" x="2667000" y="2343150"/>
          <p14:tracePt t="13101" x="2724150" y="2324100"/>
          <p14:tracePt t="13118" x="2755900" y="2311400"/>
          <p14:tracePt t="13135" x="2800350" y="2305050"/>
          <p14:tracePt t="13151" x="2838450" y="2292350"/>
          <p14:tracePt t="13168" x="2870200" y="2286000"/>
          <p14:tracePt t="13185" x="2889250" y="2286000"/>
          <p14:tracePt t="13201" x="2908300" y="2273300"/>
          <p14:tracePt t="13219" x="2914650" y="2273300"/>
          <p14:tracePt t="13260" x="2921000" y="2273300"/>
          <p14:tracePt t="13268" x="2927350" y="2273300"/>
          <p14:tracePt t="14460" x="2933700" y="2273300"/>
          <p14:tracePt t="14474" x="2940050" y="2266950"/>
          <p14:tracePt t="14474" x="2946400" y="2266950"/>
          <p14:tracePt t="14492" x="2978150" y="2266950"/>
          <p14:tracePt t="14500" x="3003550" y="2266950"/>
          <p14:tracePt t="14508" x="3048000" y="2266950"/>
          <p14:tracePt t="14520" x="3092450" y="2266950"/>
          <p14:tracePt t="14521" x="3232150" y="2266950"/>
          <p14:tracePt t="14537" x="3378200" y="2279650"/>
          <p14:tracePt t="14554" x="3524250" y="2279650"/>
          <p14:tracePt t="14570" x="3613150" y="2279650"/>
          <p14:tracePt t="14587" x="3778250" y="2279650"/>
          <p14:tracePt t="14604" x="3886200" y="2279650"/>
          <p14:tracePt t="14620" x="4051300" y="2279650"/>
          <p14:tracePt t="14637" x="4178300" y="2247900"/>
          <p14:tracePt t="14653" x="4343400" y="2222500"/>
          <p14:tracePt t="14670" x="4470400" y="2216150"/>
          <p14:tracePt t="14687" x="4591050" y="2203450"/>
          <p14:tracePt t="14704" x="4692650" y="2190750"/>
          <p14:tracePt t="14721" x="4851400" y="2165350"/>
          <p14:tracePt t="14737" x="5003800" y="2165350"/>
          <p14:tracePt t="14754" x="5156200" y="2165350"/>
          <p14:tracePt t="14770" x="5359400" y="2165350"/>
          <p14:tracePt t="14788" x="5441950" y="2152650"/>
          <p14:tracePt t="14804" x="5486400" y="2139950"/>
          <p14:tracePt t="14821" x="5499100" y="2139950"/>
          <p14:tracePt t="14837" x="5524500" y="2133600"/>
          <p14:tracePt t="14854" x="5556250" y="2133600"/>
          <p14:tracePt t="14871" x="5600700" y="2133600"/>
          <p14:tracePt t="14888" x="5645150" y="2133600"/>
          <p14:tracePt t="14904" x="5727700" y="2146300"/>
          <p14:tracePt t="14921" x="5778500" y="2152650"/>
          <p14:tracePt t="14937" x="5835650" y="2152650"/>
          <p14:tracePt t="14954" x="5867400" y="2152650"/>
          <p14:tracePt t="14971" x="5899150" y="2152650"/>
          <p14:tracePt t="14988" x="5924550" y="2152650"/>
          <p14:tracePt t="15004" x="5975350" y="2159000"/>
          <p14:tracePt t="15021" x="6045200" y="2159000"/>
          <p14:tracePt t="15037" x="6108700" y="2159000"/>
          <p14:tracePt t="15054" x="6140450" y="2159000"/>
          <p14:tracePt t="15071" x="6159500" y="2159000"/>
          <p14:tracePt t="15088" x="6197600" y="2159000"/>
          <p14:tracePt t="15104" x="6223000" y="2159000"/>
          <p14:tracePt t="15121" x="6254750" y="2159000"/>
          <p14:tracePt t="15138" x="6299200" y="2159000"/>
          <p14:tracePt t="15155" x="6305550" y="2159000"/>
          <p14:tracePt t="15171" x="6324600" y="2159000"/>
          <p14:tracePt t="15188" x="6330950" y="2159000"/>
          <p14:tracePt t="15204" x="6350000" y="2159000"/>
          <p14:tracePt t="15221" x="6400800" y="2159000"/>
          <p14:tracePt t="15238" x="6432550" y="2159000"/>
          <p14:tracePt t="15254" x="6470650" y="2159000"/>
          <p14:tracePt t="15271" x="6489700" y="2159000"/>
          <p14:tracePt t="15288" x="6502400" y="2159000"/>
          <p14:tracePt t="15304" x="6508750" y="2159000"/>
          <p14:tracePt t="15321" x="6515100" y="2159000"/>
          <p14:tracePt t="15338" x="6534150" y="2159000"/>
          <p14:tracePt t="15355" x="6565900" y="2159000"/>
          <p14:tracePt t="15371" x="6604000" y="2159000"/>
          <p14:tracePt t="15389" x="6623050" y="2159000"/>
          <p14:tracePt t="15406" x="6654800" y="2152650"/>
          <p14:tracePt t="15423" x="6680200" y="2152650"/>
          <p14:tracePt t="15439" x="6718300" y="2152650"/>
          <p14:tracePt t="15456" x="6788150" y="2152650"/>
          <p14:tracePt t="15473" x="6864350" y="2152650"/>
          <p14:tracePt t="15489" x="6927850" y="2152650"/>
          <p14:tracePt t="15506" x="6972300" y="2146300"/>
          <p14:tracePt t="15523" x="7010400" y="2133600"/>
          <p14:tracePt t="15539" x="7073900" y="2127250"/>
          <p14:tracePt t="15557" x="7124700" y="2127250"/>
          <p14:tracePt t="15573" x="7188200" y="2127250"/>
          <p14:tracePt t="15589" x="7258050" y="2127250"/>
          <p14:tracePt t="15606" x="7321550" y="2127250"/>
          <p14:tracePt t="15623" x="7372350" y="2127250"/>
          <p14:tracePt t="15641" x="7404100" y="2127250"/>
          <p14:tracePt t="15656" x="7435850" y="2127250"/>
          <p14:tracePt t="15673" x="7486650" y="2127250"/>
          <p14:tracePt t="15690" x="7531100" y="2127250"/>
          <p14:tracePt t="15706" x="7600950" y="2127250"/>
          <p14:tracePt t="15723" x="7651750" y="2120900"/>
          <p14:tracePt t="15740" x="7696200" y="2114550"/>
          <p14:tracePt t="15757" x="7708900" y="2114550"/>
          <p14:tracePt t="15773" x="7734300" y="2108200"/>
          <p14:tracePt t="15790" x="7753350" y="2108200"/>
          <p14:tracePt t="15807" x="7785100" y="2108200"/>
          <p14:tracePt t="15823" x="7842250" y="2108200"/>
          <p14:tracePt t="15840" x="7886700" y="2108200"/>
          <p14:tracePt t="15856" x="7943850" y="2108200"/>
          <p14:tracePt t="15873" x="7975600" y="2108200"/>
          <p14:tracePt t="15890" x="8013700" y="2108200"/>
          <p14:tracePt t="15907" x="8032750" y="2101850"/>
          <p14:tracePt t="15923" x="8058150" y="2101850"/>
          <p14:tracePt t="15940" x="8115300" y="2101850"/>
          <p14:tracePt t="15957" x="8166100" y="2101850"/>
          <p14:tracePt t="15973" x="8223250" y="2101850"/>
          <p14:tracePt t="15990" x="8267700" y="2101850"/>
          <p14:tracePt t="16008" x="8280400" y="2101850"/>
          <p14:tracePt t="16023" x="8299450" y="2101850"/>
          <p14:tracePt t="16060" x="8305800" y="2101850"/>
          <p14:tracePt t="16061" x="8312150" y="2101850"/>
          <p14:tracePt t="16061" x="8318500" y="2101850"/>
          <p14:tracePt t="16077" x="8331200" y="2101850"/>
          <p14:tracePt t="16090" x="8362950" y="2101850"/>
          <p14:tracePt t="16107" x="8388350" y="2101850"/>
          <p14:tracePt t="16124" x="8413750" y="2101850"/>
          <p14:tracePt t="16172" x="8420100" y="2101850"/>
          <p14:tracePt t="16176" x="8426450" y="2101850"/>
          <p14:tracePt t="16196" x="8432800" y="2101850"/>
          <p14:tracePt t="16205" x="8439150" y="2101850"/>
          <p14:tracePt t="16208" x="8445500" y="2101850"/>
          <p14:tracePt t="16244" x="8451850" y="2101850"/>
          <p14:tracePt t="16257" x="8458200" y="2101850"/>
          <p14:tracePt t="16274" x="8477250" y="2101850"/>
          <p14:tracePt t="16316" x="8483600" y="2101850"/>
          <p14:tracePt t="16349" x="8496300" y="2101850"/>
          <p14:tracePt t="16372" x="8502650" y="2101850"/>
          <p14:tracePt t="16383" x="8509000" y="2101850"/>
          <p14:tracePt t="16391" x="8515350" y="2101850"/>
          <p14:tracePt t="16391" x="8534400" y="2101850"/>
          <p14:tracePt t="16407" x="8540750" y="2101850"/>
          <p14:tracePt t="16424" x="8553450" y="2095500"/>
          <p14:tracePt t="16441" x="8559800" y="2089150"/>
          <p14:tracePt t="16457" x="8566150" y="2076450"/>
          <p14:tracePt t="16491" x="8572500" y="2070100"/>
          <p14:tracePt t="16508" x="8572500" y="2063750"/>
          <p14:tracePt t="16524" x="8578850" y="2044700"/>
          <p14:tracePt t="16525" x="8578850" y="2032000"/>
          <p14:tracePt t="16541" x="8578850" y="2006600"/>
          <p14:tracePt t="16558" x="8559800" y="1981200"/>
          <p14:tracePt t="16575" x="8547100" y="1943100"/>
          <p14:tracePt t="16591" x="8534400" y="1911350"/>
          <p14:tracePt t="16608" x="8509000" y="1885950"/>
          <p14:tracePt t="16624" x="8483600" y="1860550"/>
          <p14:tracePt t="16641" x="8255000" y="1822450"/>
          <p14:tracePt t="16658" x="8140700" y="1797050"/>
          <p14:tracePt t="16675" x="8128000" y="1784350"/>
          <p14:tracePt t="16691" x="8096250" y="1771650"/>
          <p14:tracePt t="16709" x="8070850" y="1771650"/>
          <p14:tracePt t="16725" x="8013700" y="1765300"/>
          <p14:tracePt t="16742" x="7924800" y="1752600"/>
          <p14:tracePt t="16758" x="7708900" y="1752600"/>
          <p14:tracePt t="16776" x="7524750" y="1746250"/>
          <p14:tracePt t="16791" x="7353300" y="1746250"/>
          <p14:tracePt t="16809" x="7213600" y="1746250"/>
          <p14:tracePt t="16825" x="7067550" y="1746250"/>
          <p14:tracePt t="16842" x="6927850" y="1746250"/>
          <p14:tracePt t="16858" x="6769100" y="1746250"/>
          <p14:tracePt t="16875" x="6623050" y="1746250"/>
          <p14:tracePt t="16892" x="6515100" y="1746250"/>
          <p14:tracePt t="16909" x="6477000" y="1746250"/>
          <p14:tracePt t="16925" x="6451600" y="1746250"/>
          <p14:tracePt t="16942" x="6426200" y="1746250"/>
          <p14:tracePt t="16958" x="6388100" y="1746250"/>
          <p14:tracePt t="16975" x="6330950" y="1752600"/>
          <p14:tracePt t="16992" x="6273800" y="1765300"/>
          <p14:tracePt t="17009" x="6178550" y="1771650"/>
          <p14:tracePt t="17025" x="6134100" y="1797050"/>
          <p14:tracePt t="17042" x="6096000" y="1828800"/>
          <p14:tracePt t="17059" x="6051550" y="1847850"/>
          <p14:tracePt t="17075" x="6013450" y="1885950"/>
          <p14:tracePt t="17093" x="5975350" y="1917700"/>
          <p14:tracePt t="17109" x="5956300" y="1949450"/>
          <p14:tracePt t="17125" x="5943600" y="1981200"/>
          <p14:tracePt t="17142" x="5937250" y="2012950"/>
          <p14:tracePt t="17159" x="5937250" y="2038350"/>
          <p14:tracePt t="17176" x="5937250" y="2051050"/>
          <p14:tracePt t="17192" x="5937250" y="2063750"/>
          <p14:tracePt t="17209" x="5937250" y="2070100"/>
          <p14:tracePt t="17244" x="5937250" y="2082800"/>
          <p14:tracePt t="17269" x="5937250" y="2089150"/>
          <p14:tracePt t="17276" x="5956300" y="2101850"/>
          <p14:tracePt t="17277" x="6038850" y="2133600"/>
          <p14:tracePt t="17293" x="6127750" y="2146300"/>
          <p14:tracePt t="17309" x="6210300" y="2159000"/>
          <p14:tracePt t="17326" x="6369050" y="2159000"/>
          <p14:tracePt t="17342" x="6565900" y="2171700"/>
          <p14:tracePt t="17359" x="6750050" y="2171700"/>
          <p14:tracePt t="17376" x="6915150" y="2171700"/>
          <p14:tracePt t="17392" x="6997700" y="2171700"/>
          <p14:tracePt t="17409" x="7112000" y="2171700"/>
          <p14:tracePt t="17426" x="7181850" y="2171700"/>
          <p14:tracePt t="17442" x="7283450" y="2171700"/>
          <p14:tracePt t="17459" x="7366000" y="2171700"/>
          <p14:tracePt t="17476" x="7404100" y="2146300"/>
          <p14:tracePt t="17493" x="7429500" y="2127250"/>
          <p14:tracePt t="17509" x="7442200" y="2114550"/>
          <p14:tracePt t="17526" x="7448550" y="2114550"/>
          <p14:tracePt t="17542" x="7448550" y="2108200"/>
          <p14:tracePt t="17559" x="7448550" y="2101850"/>
          <p14:tracePt t="17576" x="7448550" y="2095500"/>
          <p14:tracePt t="17621" x="7448550" y="2089150"/>
          <p14:tracePt t="17636" x="7448550" y="2076450"/>
          <p14:tracePt t="17644" x="7435850" y="2044700"/>
          <p14:tracePt t="17645" x="7423150" y="2032000"/>
          <p14:tracePt t="17659" x="7359650" y="1981200"/>
          <p14:tracePt t="17677" x="7264400" y="1949450"/>
          <p14:tracePt t="17693" x="7181850" y="1911350"/>
          <p14:tracePt t="17710" x="7067550" y="1892300"/>
          <p14:tracePt t="17726" x="6915150" y="1866900"/>
          <p14:tracePt t="17743" x="6705600" y="1847850"/>
          <p14:tracePt t="17760" x="6502400" y="1835150"/>
          <p14:tracePt t="17777" x="6254750" y="1803400"/>
          <p14:tracePt t="17793" x="5899150" y="1758950"/>
          <p14:tracePt t="17810" x="5530850" y="1720850"/>
          <p14:tracePt t="17826" x="5251450" y="1714500"/>
          <p14:tracePt t="17826" x="5156200" y="1714500"/>
          <p14:tracePt t="17844" x="5048250" y="1714500"/>
          <p14:tracePt t="17860" x="4826000" y="1714500"/>
          <p14:tracePt t="17877" x="4730750" y="1714500"/>
          <p14:tracePt t="17894" x="4673600" y="1733550"/>
          <p14:tracePt t="17910" x="4629150" y="1765300"/>
          <p14:tracePt t="17927" x="4584700" y="1797050"/>
          <p14:tracePt t="17943" x="4565650" y="1828800"/>
          <p14:tracePt t="17960" x="4552950" y="1854200"/>
          <p14:tracePt t="17977" x="4546600" y="1873250"/>
          <p14:tracePt t="17993" x="4514850" y="1892300"/>
          <p14:tracePt t="18010" x="4508500" y="1905000"/>
          <p14:tracePt t="18027" x="4483100" y="1911350"/>
          <p14:tracePt t="18043" x="4438650" y="1917700"/>
          <p14:tracePt t="18061" x="4394200" y="1930400"/>
          <p14:tracePt t="18077" x="4362450" y="1949450"/>
          <p14:tracePt t="18094" x="4330700" y="1968500"/>
          <p14:tracePt t="18110" x="4311650" y="1987550"/>
          <p14:tracePt t="18127" x="4305300" y="2000250"/>
          <p14:tracePt t="18144" x="4305300" y="2032000"/>
          <p14:tracePt t="18160" x="4362450" y="2127250"/>
          <p14:tracePt t="18177" x="4470400" y="2184400"/>
          <p14:tracePt t="18194" x="4584700" y="2235200"/>
          <p14:tracePt t="18211" x="4648200" y="2241550"/>
          <p14:tracePt t="18227" x="4686300" y="2247900"/>
          <p14:tracePt t="18227" x="4711700" y="2247900"/>
          <p14:tracePt t="18245" x="4730750" y="2247900"/>
          <p14:tracePt t="18261" x="4743450" y="2254250"/>
          <p14:tracePt t="18277" x="4749800" y="2254250"/>
          <p14:tracePt t="18294" x="4756150" y="2254250"/>
          <p14:tracePt t="18310" x="4775200" y="2254250"/>
          <p14:tracePt t="18329" x="4794250" y="2254250"/>
          <p14:tracePt t="18344" x="4806950" y="2247900"/>
          <p14:tracePt t="18361" x="4832350" y="2235200"/>
          <p14:tracePt t="18378" x="4838700" y="2222500"/>
          <p14:tracePt t="18394" x="4851400" y="2203450"/>
          <p14:tracePt t="18411" x="4864100" y="2184400"/>
          <p14:tracePt t="18427" x="4870450" y="2165350"/>
          <p14:tracePt t="18445" x="4876800" y="2152650"/>
          <p14:tracePt t="18461" x="4883150" y="2139950"/>
          <p14:tracePt t="18478" x="4889500" y="2114550"/>
          <p14:tracePt t="18494" x="4889500" y="2095500"/>
          <p14:tracePt t="18511" x="4889500" y="2082800"/>
          <p14:tracePt t="18528" x="4889500" y="2063750"/>
          <p14:tracePt t="18544" x="4889500" y="2051050"/>
          <p14:tracePt t="18621" x="4889500" y="2038350"/>
          <p14:tracePt t="18668" x="4889500" y="2044700"/>
          <p14:tracePt t="18676" x="4889500" y="2051050"/>
          <p14:tracePt t="18684" x="4889500" y="2063750"/>
          <p14:tracePt t="18692" x="4889500" y="2082800"/>
          <p14:tracePt t="18695" x="4908550" y="2120900"/>
          <p14:tracePt t="18711" x="4959350" y="2178050"/>
          <p14:tracePt t="18728" x="5041900" y="2216150"/>
          <p14:tracePt t="18744" x="5200650" y="2266950"/>
          <p14:tracePt t="18761" x="5353050" y="2292350"/>
          <p14:tracePt t="18778" x="5461000" y="2292350"/>
          <p14:tracePt t="18796" x="5505450" y="2292350"/>
          <p14:tracePt t="18812" x="5562600" y="2279650"/>
          <p14:tracePt t="18829" x="5581650" y="2279650"/>
          <p14:tracePt t="18845" x="5613400" y="2254250"/>
          <p14:tracePt t="18861" x="5619750" y="2254250"/>
          <p14:tracePt t="18878" x="5626100" y="2247900"/>
          <p14:tracePt t="18895" x="5626100" y="2241550"/>
          <p14:tracePt t="18912" x="5632450" y="2235200"/>
          <p14:tracePt t="18948" x="5632450" y="2228850"/>
          <p14:tracePt t="18949" x="5632450" y="2216150"/>
          <p14:tracePt t="18962" x="5613400" y="2190750"/>
          <p14:tracePt t="18978" x="5556250" y="2159000"/>
          <p14:tracePt t="18995" x="5422900" y="2082800"/>
          <p14:tracePt t="19012" x="5149850" y="1949450"/>
          <p14:tracePt t="19029" x="4946650" y="1873250"/>
          <p14:tracePt t="19045" x="4826000" y="1866900"/>
          <p14:tracePt t="19062" x="4705350" y="1854200"/>
          <p14:tracePt t="19078" x="4622800" y="1847850"/>
          <p14:tracePt t="19095" x="4578350" y="1847850"/>
          <p14:tracePt t="19112" x="4521200" y="1847850"/>
          <p14:tracePt t="19129" x="4470400" y="1847850"/>
          <p14:tracePt t="19145" x="4425950" y="1847850"/>
          <p14:tracePt t="19163" x="4375150" y="1866900"/>
          <p14:tracePt t="19179" x="4330700" y="1898650"/>
          <p14:tracePt t="19195" x="4279900" y="1917700"/>
          <p14:tracePt t="19212" x="4241800" y="1943100"/>
          <p14:tracePt t="19229" x="4222750" y="1962150"/>
          <p14:tracePt t="19245" x="4216400" y="1981200"/>
          <p14:tracePt t="19262" x="4216400" y="2000250"/>
          <p14:tracePt t="19279" x="4216400" y="2038350"/>
          <p14:tracePt t="19296" x="4254500" y="2089150"/>
          <p14:tracePt t="19312" x="4311650" y="2139950"/>
          <p14:tracePt t="19329" x="4432300" y="2216150"/>
          <p14:tracePt t="19345" x="4578350" y="2260600"/>
          <p14:tracePt t="19362" x="4737100" y="2279650"/>
          <p14:tracePt t="19379" x="4933950" y="2298700"/>
          <p14:tracePt t="19396" x="5207000" y="2298700"/>
          <p14:tracePt t="19413" x="5283200" y="2286000"/>
          <p14:tracePt t="19429" x="5314950" y="2266950"/>
          <p14:tracePt t="19446" x="5346700" y="2235200"/>
          <p14:tracePt t="19462" x="5346700" y="2216150"/>
          <p14:tracePt t="19479" x="5353050" y="2190750"/>
          <p14:tracePt t="19496" x="5353050" y="2178050"/>
          <p14:tracePt t="19513" x="5359400" y="2159000"/>
          <p14:tracePt t="19529" x="5359400" y="2133600"/>
          <p14:tracePt t="19546" x="5359400" y="2114550"/>
          <p14:tracePt t="19563" x="5359400" y="2108200"/>
          <p14:tracePt t="19579" x="5346700" y="2089150"/>
          <p14:tracePt t="19596" x="5314950" y="2063750"/>
          <p14:tracePt t="19613" x="5251450" y="2038350"/>
          <p14:tracePt t="19629" x="5105400" y="1993900"/>
          <p14:tracePt t="19646" x="4895850" y="1930400"/>
          <p14:tracePt t="19663" x="4641850" y="1892300"/>
          <p14:tracePt t="19680" x="4349750" y="1847850"/>
          <p14:tracePt t="19697" x="4114800" y="1841500"/>
          <p14:tracePt t="19713" x="3930650" y="1841500"/>
          <p14:tracePt t="19730" x="3810000" y="1841500"/>
          <p14:tracePt t="19746" x="3746500" y="1847850"/>
          <p14:tracePt t="19763" x="3740150" y="1866900"/>
          <p14:tracePt t="19780" x="3740150" y="1917700"/>
          <p14:tracePt t="19797" x="3740150" y="1968500"/>
          <p14:tracePt t="19814" x="3797300" y="2025650"/>
          <p14:tracePt t="19830" x="3924300" y="2101850"/>
          <p14:tracePt t="19847" x="4133850" y="2184400"/>
          <p14:tracePt t="19863" x="4362450" y="2216150"/>
          <p14:tracePt t="19880" x="4610100" y="2222500"/>
          <p14:tracePt t="19897" x="4768850" y="2222500"/>
          <p14:tracePt t="19913" x="4902200" y="2222500"/>
          <p14:tracePt t="19930" x="4959350" y="2216150"/>
          <p14:tracePt t="19947" x="4997450" y="2190750"/>
          <p14:tracePt t="19964" x="5010150" y="2184400"/>
          <p14:tracePt t="19980" x="5022850" y="2152650"/>
          <p14:tracePt t="19997" x="5029200" y="2120900"/>
          <p14:tracePt t="20014" x="5035550" y="2101850"/>
          <p14:tracePt t="20030" x="5035550" y="2057400"/>
          <p14:tracePt t="20047" x="5035550" y="2044700"/>
          <p14:tracePt t="20064" x="5035550" y="2032000"/>
          <p14:tracePt t="20156" x="5035550" y="2025650"/>
          <p14:tracePt t="20164" x="5035550" y="2012950"/>
          <p14:tracePt t="20173" x="5022850" y="2012950"/>
          <p14:tracePt t="20181" x="5016500" y="2012950"/>
          <p14:tracePt t="20285" x="5022850" y="2019300"/>
          <p14:tracePt t="20292" x="5029200" y="2025650"/>
          <p14:tracePt t="20301" x="5035550" y="2025650"/>
          <p14:tracePt t="20314" x="5054600" y="2025650"/>
          <p14:tracePt t="20316" x="5156200" y="2057400"/>
          <p14:tracePt t="20331" x="5302250" y="2108200"/>
          <p14:tracePt t="20347" x="5638800" y="2165350"/>
          <p14:tracePt t="20365" x="5778500" y="2165350"/>
          <p14:tracePt t="20381" x="5873750" y="2165350"/>
          <p14:tracePt t="20398" x="5924550" y="2165350"/>
          <p14:tracePt t="20414" x="5962650" y="2165350"/>
          <p14:tracePt t="20431" x="5975350" y="2165350"/>
          <p14:tracePt t="20447" x="6000750" y="2165350"/>
          <p14:tracePt t="20464" x="6032500" y="2165350"/>
          <p14:tracePt t="20481" x="6070600" y="2165350"/>
          <p14:tracePt t="20498" x="6121400" y="2165350"/>
          <p14:tracePt t="20514" x="6184900" y="2165350"/>
          <p14:tracePt t="20531" x="6216650" y="2165350"/>
          <p14:tracePt t="20547" x="6229350" y="2165350"/>
          <p14:tracePt t="20564" x="6242050" y="2165350"/>
          <p14:tracePt t="20581" x="6273800" y="2165350"/>
          <p14:tracePt t="20597" x="6311900" y="2165350"/>
          <p14:tracePt t="20614" x="6356350" y="2165350"/>
          <p14:tracePt t="20631" x="6375400" y="2165350"/>
          <p14:tracePt t="20648" x="6381750" y="2165350"/>
          <p14:tracePt t="21020" x="0" y="0"/>
        </p14:tracePtLst>
        <p14:tracePtLst>
          <p14:tracePt t="25432" x="2082800" y="2393950"/>
          <p14:tracePt t="25533" x="2076450" y="2393950"/>
          <p14:tracePt t="25541" x="2063750" y="2393950"/>
          <p14:tracePt t="25557" x="2057400" y="2393950"/>
          <p14:tracePt t="25565" x="2000250" y="2387600"/>
          <p14:tracePt t="25573" x="1911350" y="2368550"/>
          <p14:tracePt t="25597" x="1790700" y="2336800"/>
          <p14:tracePt t="25613" x="1727200" y="2336800"/>
          <p14:tracePt t="25623" x="1695450" y="2336800"/>
          <p14:tracePt t="25645" x="1689100" y="2336800"/>
          <p14:tracePt t="25669" x="1682750" y="2336800"/>
          <p14:tracePt t="25677" x="1638300" y="2324100"/>
          <p14:tracePt t="25693" x="1581150" y="2317750"/>
          <p14:tracePt t="25709" x="1498600" y="2305050"/>
          <p14:tracePt t="25725" x="1390650" y="2298700"/>
          <p14:tracePt t="25741" x="1295400" y="2286000"/>
          <p14:tracePt t="25741" x="1263650" y="2286000"/>
          <p14:tracePt t="25757" x="1225550" y="2286000"/>
          <p14:tracePt t="25790" x="1181100" y="2286000"/>
          <p14:tracePt t="25795" x="1162050" y="2286000"/>
          <p14:tracePt t="25810" x="1130300" y="2286000"/>
          <p14:tracePt t="25823" x="1117600" y="2286000"/>
          <p14:tracePt t="25861" x="1111250" y="2286000"/>
          <p14:tracePt t="25869" x="1104900" y="2286000"/>
          <p14:tracePt t="25873" x="1098550" y="2286000"/>
          <p14:tracePt t="25890" x="1085850" y="2305050"/>
          <p14:tracePt t="25907" x="1079500" y="2336800"/>
          <p14:tracePt t="25923" x="1073150" y="2368550"/>
          <p14:tracePt t="25940" x="1073150" y="2393950"/>
          <p14:tracePt t="25956" x="1073150" y="2470150"/>
          <p14:tracePt t="25973" x="1098550" y="2514600"/>
          <p14:tracePt t="25990" x="1181100" y="2571750"/>
          <p14:tracePt t="26006" x="1346200" y="2590800"/>
          <p14:tracePt t="26023" x="1517650" y="2590800"/>
          <p14:tracePt t="26040" x="1714500" y="2571750"/>
          <p14:tracePt t="26057" x="1885950" y="2501900"/>
          <p14:tracePt t="26073" x="1949450" y="2463800"/>
          <p14:tracePt t="26091" x="1981200" y="2432050"/>
          <p14:tracePt t="26107" x="2000250" y="2406650"/>
          <p14:tracePt t="26123" x="2012950" y="2387600"/>
          <p14:tracePt t="26140" x="2032000" y="2330450"/>
          <p14:tracePt t="26157" x="2063750" y="2286000"/>
          <p14:tracePt t="26173" x="2070100" y="2273300"/>
          <p14:tracePt t="26192" x="2076450" y="2247900"/>
          <p14:tracePt t="26207" x="2076450" y="2241550"/>
          <p14:tracePt t="26224" x="2076450" y="2228850"/>
          <p14:tracePt t="26240" x="2063750" y="2203450"/>
          <p14:tracePt t="26257" x="2006600" y="2184400"/>
          <p14:tracePt t="26274" x="1936750" y="2171700"/>
          <p14:tracePt t="26290" x="1822450" y="2165350"/>
          <p14:tracePt t="26307" x="1739900" y="2165350"/>
          <p14:tracePt t="26324" x="1574800" y="2165350"/>
          <p14:tracePt t="26341" x="1485900" y="2165350"/>
          <p14:tracePt t="26357" x="1416050" y="2171700"/>
          <p14:tracePt t="26374" x="1308100" y="2203450"/>
          <p14:tracePt t="26390" x="1250950" y="2247900"/>
          <p14:tracePt t="26408" x="1200150" y="2279650"/>
          <p14:tracePt t="26424" x="1162050" y="2317750"/>
          <p14:tracePt t="26440" x="1143000" y="2362200"/>
          <p14:tracePt t="26458" x="1111250" y="2406650"/>
          <p14:tracePt t="26474" x="1098550" y="2470150"/>
          <p14:tracePt t="26491" x="1092200" y="2514600"/>
          <p14:tracePt t="26507" x="1092200" y="2584450"/>
          <p14:tracePt t="26524" x="1123950" y="2660650"/>
          <p14:tracePt t="26541" x="1168400" y="2692400"/>
          <p14:tracePt t="26558" x="1257300" y="2705100"/>
          <p14:tracePt t="26574" x="1384300" y="2717800"/>
          <p14:tracePt t="26591" x="1504950" y="2717800"/>
          <p14:tracePt t="26608" x="1631950" y="2717800"/>
          <p14:tracePt t="26624" x="1720850" y="2660650"/>
          <p14:tracePt t="26641" x="1797050" y="2622550"/>
          <p14:tracePt t="26658" x="1841500" y="2584450"/>
          <p14:tracePt t="26674" x="1885950" y="2546350"/>
          <p14:tracePt t="26691" x="1892300" y="2514600"/>
          <p14:tracePt t="26708" x="1892300" y="2489200"/>
          <p14:tracePt t="26724" x="1892300" y="2444750"/>
          <p14:tracePt t="26741" x="1892300" y="2425700"/>
          <p14:tracePt t="26758" x="1892300" y="2419350"/>
          <p14:tracePt t="26774" x="1892300" y="2406650"/>
          <p14:tracePt t="26791" x="1892300" y="2393950"/>
          <p14:tracePt t="26808" x="1892300" y="2387600"/>
          <p14:tracePt t="26825" x="1873250" y="2374900"/>
          <p14:tracePt t="26841" x="1822450" y="2374900"/>
          <p14:tracePt t="26858" x="1765300" y="2362200"/>
          <p14:tracePt t="26875" x="1682750" y="2362200"/>
          <p14:tracePt t="26892" x="1593850" y="2362200"/>
          <p14:tracePt t="26909" x="1485900" y="2362200"/>
          <p14:tracePt t="26926" x="1454150" y="2362200"/>
          <p14:tracePt t="26942" x="1435100" y="2374900"/>
          <p14:tracePt t="26959" x="1416050" y="2387600"/>
          <p14:tracePt t="26975" x="1403350" y="2400300"/>
          <p14:tracePt t="26992" x="1377950" y="2425700"/>
          <p14:tracePt t="27008" x="1365250" y="2457450"/>
          <p14:tracePt t="27025" x="1365250" y="2501900"/>
          <p14:tracePt t="27042" x="1365250" y="2533650"/>
          <p14:tracePt t="27058" x="1365250" y="2571750"/>
          <p14:tracePt t="27075" x="1377950" y="2590800"/>
          <p14:tracePt t="27092" x="1397000" y="2603500"/>
          <p14:tracePt t="27108" x="1460500" y="2609850"/>
          <p14:tracePt t="27125" x="1492250" y="2609850"/>
          <p14:tracePt t="27142" x="1536700" y="2609850"/>
          <p14:tracePt t="27159" x="1562100" y="2609850"/>
          <p14:tracePt t="27175" x="1593850" y="2609850"/>
          <p14:tracePt t="27192" x="1625600" y="2597150"/>
          <p14:tracePt t="27208" x="1663700" y="2565400"/>
          <p14:tracePt t="27225" x="1682750" y="2546350"/>
          <p14:tracePt t="27242" x="1689100" y="2540000"/>
          <p14:tracePt t="27485" x="1689100" y="2546350"/>
          <p14:tracePt t="27510" x="1689100" y="2552700"/>
          <p14:tracePt t="27518" x="1689100" y="2565400"/>
          <p14:tracePt t="27526" x="1689100" y="2571750"/>
          <p14:tracePt t="27526" x="1708150" y="2603500"/>
          <p14:tracePt t="27542" x="1720850" y="2616200"/>
          <p14:tracePt t="27559" x="1727200" y="2622550"/>
          <p14:tracePt t="27576" x="1739900" y="2647950"/>
          <p14:tracePt t="27593" x="1758950" y="2647950"/>
          <p14:tracePt t="27609" x="1765300" y="2660650"/>
          <p14:tracePt t="27626" x="1803400" y="2679700"/>
          <p14:tracePt t="27643" x="1828800" y="2692400"/>
          <p14:tracePt t="27659" x="1860550" y="2705100"/>
          <p14:tracePt t="27676" x="1885950" y="2717800"/>
          <p14:tracePt t="27693" x="1905000" y="2730500"/>
          <p14:tracePt t="28653" x="1905000" y="2736850"/>
          <p14:tracePt t="28702" x="1905000" y="2749550"/>
          <p14:tracePt t="28782" x="1905000" y="2755900"/>
          <p14:tracePt t="28814" x="1905000" y="2762250"/>
          <p14:tracePt t="28822" x="1905000" y="2768600"/>
          <p14:tracePt t="28838" x="1905000" y="2774950"/>
          <p14:tracePt t="28847" x="1911350" y="2794000"/>
          <p14:tracePt t="28863" x="1911350" y="2800350"/>
          <p14:tracePt t="28863" x="1917700" y="2838450"/>
          <p14:tracePt t="28879" x="1930400" y="2870200"/>
          <p14:tracePt t="28919" x="1930400" y="2876550"/>
          <p14:tracePt t="28934" x="1930400" y="2882900"/>
          <p14:tracePt t="28942" x="1930400" y="2889250"/>
          <p14:tracePt t="28947" x="1936750" y="2908300"/>
          <p14:tracePt t="28962" x="1943100" y="2927350"/>
          <p14:tracePt t="28979" x="1955800" y="2959100"/>
          <p14:tracePt t="28995" x="1981200" y="3009900"/>
          <p14:tracePt t="29012" x="2019300" y="3067050"/>
          <p14:tracePt t="29030" x="2070100" y="3168650"/>
          <p14:tracePt t="29047" x="2082800" y="3187700"/>
          <p14:tracePt t="29062" x="2101850" y="3238500"/>
          <p14:tracePt t="29079" x="2108200" y="3251200"/>
          <p14:tracePt t="29262" x="2108200" y="3257550"/>
          <p14:tracePt t="29270" x="2095500" y="3263900"/>
          <p14:tracePt t="29279" x="2076450" y="3263900"/>
          <p14:tracePt t="29280" x="2032000" y="3276600"/>
          <p14:tracePt t="29296" x="2000250" y="3282950"/>
          <p14:tracePt t="29313" x="1955800" y="3295650"/>
          <p14:tracePt t="29329" x="1879600" y="3295650"/>
          <p14:tracePt t="29346" x="1828800" y="3295650"/>
          <p14:tracePt t="29363" x="1797050" y="3295650"/>
          <p14:tracePt t="29380" x="1778000" y="3276600"/>
          <p14:tracePt t="29397" x="1771650" y="3270250"/>
          <p14:tracePt t="29439" x="1771650" y="3257550"/>
          <p14:tracePt t="29442" x="1771650" y="3251200"/>
          <p14:tracePt t="29447" x="1758950" y="3232150"/>
          <p14:tracePt t="29463" x="1752600" y="3219450"/>
          <p14:tracePt t="29480" x="1752600" y="3213100"/>
          <p14:tracePt t="29496" x="1746250" y="3213100"/>
          <p14:tracePt t="29735" x="1739900" y="3206750"/>
          <p14:tracePt t="29743" x="1739900" y="3200400"/>
          <p14:tracePt t="29751" x="1739900" y="3187700"/>
          <p14:tracePt t="29751" x="1739900" y="3162300"/>
          <p14:tracePt t="29764" x="1739900" y="3117850"/>
          <p14:tracePt t="29780" x="1739900" y="3086100"/>
          <p14:tracePt t="29797" x="1746250" y="3048000"/>
          <p14:tracePt t="29814" x="1758950" y="3041650"/>
          <p14:tracePt t="29831" x="1758950" y="3028950"/>
          <p14:tracePt t="29847" x="1771650" y="3028950"/>
          <p14:tracePt t="29864" x="1816100" y="3028950"/>
          <p14:tracePt t="29881" x="1873250" y="3028950"/>
          <p14:tracePt t="29897" x="1974850" y="3028950"/>
          <p14:tracePt t="29914" x="2038350" y="3028950"/>
          <p14:tracePt t="29930" x="2070100" y="3028950"/>
          <p14:tracePt t="29948" x="2089150" y="3028950"/>
          <p14:tracePt t="29964" x="2095500" y="3028950"/>
          <p14:tracePt t="30007" x="2101850" y="3028950"/>
          <p14:tracePt t="30014" x="2108200" y="3028950"/>
          <p14:tracePt t="30014" x="2120900" y="3028950"/>
          <p14:tracePt t="30031" x="2133600" y="3016250"/>
          <p14:tracePt t="30118" x="2139950" y="3016250"/>
          <p14:tracePt t="30197" x="2139950" y="2997200"/>
          <p14:tracePt t="30208" x="2146300" y="2978150"/>
          <p14:tracePt t="30215" x="2146300" y="2952750"/>
          <p14:tracePt t="30215" x="2146300" y="2933700"/>
          <p14:tracePt t="30231" x="2139950" y="2914650"/>
          <p14:tracePt t="30248" x="2127250" y="2914650"/>
          <p14:tracePt t="30264" x="2108200" y="2914650"/>
          <p14:tracePt t="30281" x="2089150" y="2927350"/>
          <p14:tracePt t="30327" x="2082800" y="2927350"/>
          <p14:tracePt t="30342" x="2063750" y="2946400"/>
          <p14:tracePt t="30350" x="2051050" y="2952750"/>
          <p14:tracePt t="30357" x="2038350" y="2965450"/>
          <p14:tracePt t="30364" x="2006600" y="2997200"/>
          <p14:tracePt t="30381" x="2000250" y="3016250"/>
          <p14:tracePt t="30398" x="1987550" y="3035300"/>
          <p14:tracePt t="30415" x="1981200" y="3067050"/>
          <p14:tracePt t="30431" x="1974850" y="3117850"/>
          <p14:tracePt t="30448" x="1974850" y="3232150"/>
          <p14:tracePt t="30465" x="1974850" y="3359150"/>
          <p14:tracePt t="30481" x="1974850" y="3479800"/>
          <p14:tracePt t="30498" x="1974850" y="3581400"/>
          <p14:tracePt t="30515" x="1974850" y="3644900"/>
          <p14:tracePt t="30531" x="1974850" y="3695700"/>
          <p14:tracePt t="30548" x="1974850" y="3721100"/>
          <p14:tracePt t="30565" x="1974850" y="3746500"/>
          <p14:tracePt t="30599" x="1974850" y="3752850"/>
          <p14:tracePt t="30639" x="1974850" y="3771900"/>
          <p14:tracePt t="30646" x="1974850" y="3778250"/>
          <p14:tracePt t="30655" x="1974850" y="3797300"/>
          <p14:tracePt t="30665" x="1974850" y="3822700"/>
          <p14:tracePt t="30670" x="1974850" y="3879850"/>
          <p14:tracePt t="30682" x="1968500" y="3943350"/>
          <p14:tracePt t="30698" x="1962150" y="3956050"/>
          <p14:tracePt t="30831" x="1955800" y="3949700"/>
          <p14:tracePt t="30831" x="1949450" y="3943350"/>
          <p14:tracePt t="30847" x="1943100" y="3930650"/>
          <p14:tracePt t="30853" x="1936750" y="3917950"/>
          <p14:tracePt t="30862" x="1936750" y="3911600"/>
          <p14:tracePt t="30869" x="1924050" y="3886200"/>
          <p14:tracePt t="30882" x="1911350" y="3873500"/>
          <p14:tracePt t="30899" x="1898650" y="3854450"/>
          <p14:tracePt t="30915" x="1866900" y="3822700"/>
          <p14:tracePt t="30932" x="1835150" y="3790950"/>
          <p14:tracePt t="30949" x="1797050" y="3778250"/>
          <p14:tracePt t="30967" x="1727200" y="3752850"/>
          <p14:tracePt t="30983" x="1625600" y="3727450"/>
          <p14:tracePt t="30999" x="1517650" y="3670300"/>
          <p14:tracePt t="31016" x="1428750" y="3657600"/>
          <p14:tracePt t="31032" x="1333500" y="3644900"/>
          <p14:tracePt t="31049" x="1257300" y="3625850"/>
          <p14:tracePt t="31066" x="1162050" y="3600450"/>
          <p14:tracePt t="31082" x="1079500" y="3587750"/>
          <p14:tracePt t="31099" x="1016000" y="3581400"/>
          <p14:tracePt t="31116" x="965200" y="3581400"/>
          <p14:tracePt t="31133" x="927100" y="3581400"/>
          <p14:tracePt t="31150" x="908050" y="3581400"/>
          <p14:tracePt t="31166" x="889000" y="3587750"/>
          <p14:tracePt t="31183" x="863600" y="3625850"/>
          <p14:tracePt t="31199" x="825500" y="3670300"/>
          <p14:tracePt t="31216" x="781050" y="3708400"/>
          <p14:tracePt t="31233" x="736600" y="3740150"/>
          <p14:tracePt t="31249" x="692150" y="3784600"/>
          <p14:tracePt t="31266" x="673100" y="3803650"/>
          <p14:tracePt t="31283" x="660400" y="3822700"/>
          <p14:tracePt t="31299" x="647700" y="3841750"/>
          <p14:tracePt t="31316" x="641350" y="3860800"/>
          <p14:tracePt t="31333" x="641350" y="3905250"/>
          <p14:tracePt t="31350" x="641350" y="3930650"/>
          <p14:tracePt t="31367" x="641350" y="3949700"/>
          <p14:tracePt t="31383" x="654050" y="3981450"/>
          <p14:tracePt t="31400" x="717550" y="4000500"/>
          <p14:tracePt t="31416" x="793750" y="4000500"/>
          <p14:tracePt t="31433" x="901700" y="4000500"/>
          <p14:tracePt t="31450" x="1066800" y="4000500"/>
          <p14:tracePt t="31467" x="1187450" y="4000500"/>
          <p14:tracePt t="31483" x="1327150" y="4019550"/>
          <p14:tracePt t="31500" x="1447800" y="4025900"/>
          <p14:tracePt t="31517" x="1600200" y="4025900"/>
          <p14:tracePt t="31533" x="1739900" y="4025900"/>
          <p14:tracePt t="31533" x="1828800" y="4025900"/>
          <p14:tracePt t="31551" x="1955800" y="3994150"/>
          <p14:tracePt t="31567" x="2070100" y="3930650"/>
          <p14:tracePt t="31583" x="2165350" y="3886200"/>
          <p14:tracePt t="31600" x="2247900" y="3822700"/>
          <p14:tracePt t="31617" x="2292350" y="3746500"/>
          <p14:tracePt t="31633" x="2336800" y="3708400"/>
          <p14:tracePt t="31650" x="2349500" y="3676650"/>
          <p14:tracePt t="31667" x="2355850" y="3663950"/>
          <p14:tracePt t="31683" x="2355850" y="3651250"/>
          <p14:tracePt t="31700" x="2355850" y="3632200"/>
          <p14:tracePt t="31751" x="2349500" y="3613150"/>
          <p14:tracePt t="31758" x="2305050" y="3594100"/>
          <p14:tracePt t="31765" x="2266950" y="3568700"/>
          <p14:tracePt t="31767" x="2101850" y="3524250"/>
          <p14:tracePt t="31784" x="1943100" y="3492500"/>
          <p14:tracePt t="31800" x="1727200" y="3454400"/>
          <p14:tracePt t="31817" x="1543050" y="3454400"/>
          <p14:tracePt t="31834" x="1358900" y="3454400"/>
          <p14:tracePt t="31851" x="1193800" y="3479800"/>
          <p14:tracePt t="31868" x="1079500" y="3530600"/>
          <p14:tracePt t="31884" x="1022350" y="3587750"/>
          <p14:tracePt t="31900" x="933450" y="3663950"/>
          <p14:tracePt t="31917" x="863600" y="3727450"/>
          <p14:tracePt t="31934" x="812800" y="3752850"/>
          <p14:tracePt t="31951" x="800100" y="3778250"/>
          <p14:tracePt t="31968" x="793750" y="3816350"/>
          <p14:tracePt t="31985" x="781050" y="3848100"/>
          <p14:tracePt t="32001" x="781050" y="3879850"/>
          <p14:tracePt t="32018" x="781050" y="3924300"/>
          <p14:tracePt t="32034" x="800100" y="3987800"/>
          <p14:tracePt t="32051" x="857250" y="4089400"/>
          <p14:tracePt t="32068" x="901700" y="4146550"/>
          <p14:tracePt t="32084" x="984250" y="4210050"/>
          <p14:tracePt t="32101" x="1054100" y="4241800"/>
          <p14:tracePt t="32117" x="1130300" y="4267200"/>
          <p14:tracePt t="32117" x="1174750" y="4273550"/>
          <p14:tracePt t="32135" x="1301750" y="4279900"/>
          <p14:tracePt t="32151" x="1479550" y="4279900"/>
          <p14:tracePt t="32168" x="1619250" y="4273550"/>
          <p14:tracePt t="32184" x="1746250" y="4229100"/>
          <p14:tracePt t="32202" x="1841500" y="4178300"/>
          <p14:tracePt t="32218" x="1943100" y="4083050"/>
          <p14:tracePt t="32234" x="2025650" y="3987800"/>
          <p14:tracePt t="32251" x="2082800" y="3879850"/>
          <p14:tracePt t="32268" x="2095500" y="3835400"/>
          <p14:tracePt t="32284" x="2101850" y="3765550"/>
          <p14:tracePt t="32301" x="2108200" y="3714750"/>
          <p14:tracePt t="32319" x="2108200" y="3670300"/>
          <p14:tracePt t="32335" x="2108200" y="3632200"/>
          <p14:tracePt t="32351" x="2076450" y="3543300"/>
          <p14:tracePt t="32368" x="2019300" y="3479800"/>
          <p14:tracePt t="32384" x="1911350" y="3403600"/>
          <p14:tracePt t="32402" x="1771650" y="3321050"/>
          <p14:tracePt t="32418" x="1619250" y="3263900"/>
          <p14:tracePt t="32435" x="1447800" y="3219450"/>
          <p14:tracePt t="32451" x="1295400" y="3206750"/>
          <p14:tracePt t="32468" x="1130300" y="3206750"/>
          <p14:tracePt t="32485" x="1016000" y="3238500"/>
          <p14:tracePt t="32502" x="863600" y="3371850"/>
          <p14:tracePt t="32519" x="793750" y="3467100"/>
          <p14:tracePt t="32535" x="749300" y="3517900"/>
          <p14:tracePt t="32552" x="730250" y="3568700"/>
          <p14:tracePt t="32590" x="730250" y="3581400"/>
          <p14:tracePt t="32598" x="730250" y="3594100"/>
          <p14:tracePt t="32602" x="730250" y="3657600"/>
          <p14:tracePt t="32618" x="730250" y="3695700"/>
          <p14:tracePt t="32635" x="742950" y="3752850"/>
          <p14:tracePt t="32652" x="781050" y="3790950"/>
          <p14:tracePt t="32669" x="895350" y="3829050"/>
          <p14:tracePt t="32685" x="1028700" y="3848100"/>
          <p14:tracePt t="32685" x="1104900" y="3867150"/>
          <p14:tracePt t="32703" x="1276350" y="3867150"/>
          <p14:tracePt t="32719" x="1397000" y="3867150"/>
          <p14:tracePt t="32735" x="1549400" y="3854450"/>
          <p14:tracePt t="32752" x="1676400" y="3829050"/>
          <p14:tracePt t="32769" x="1809750" y="3797300"/>
          <p14:tracePt t="32785" x="1885950" y="3765550"/>
          <p14:tracePt t="32802" x="1981200" y="3708400"/>
          <p14:tracePt t="32819" x="2070100" y="3644900"/>
          <p14:tracePt t="32836" x="2127250" y="3587750"/>
          <p14:tracePt t="32852" x="2159000" y="3556000"/>
          <p14:tracePt t="32869" x="2171700" y="3524250"/>
          <p14:tracePt t="32886" x="2178050" y="3486150"/>
          <p14:tracePt t="32904" x="2178050" y="3479800"/>
          <p14:tracePt t="32960" x="2178050" y="3467100"/>
          <p14:tracePt t="32967" x="2139950" y="3467100"/>
          <p14:tracePt t="32975" x="2063750" y="3460750"/>
          <p14:tracePt t="32983" x="1968500" y="3441700"/>
          <p14:tracePt t="32992" x="1739900" y="3409950"/>
          <p14:tracePt t="33003" x="1358900" y="3409950"/>
          <p14:tracePt t="33020" x="1079500" y="3429000"/>
          <p14:tracePt t="33037" x="819150" y="3530600"/>
          <p14:tracePt t="33053" x="641350" y="3594100"/>
          <p14:tracePt t="33070" x="501650" y="3644900"/>
          <p14:tracePt t="33087" x="361950" y="3746500"/>
          <p14:tracePt t="33104" x="342900" y="3829050"/>
          <p14:tracePt t="33120" x="311150" y="3943350"/>
          <p14:tracePt t="33137" x="298450" y="4032250"/>
          <p14:tracePt t="33153" x="298450" y="4108450"/>
          <p14:tracePt t="33170" x="298450" y="4152900"/>
          <p14:tracePt t="33187" x="304800" y="4171950"/>
          <p14:tracePt t="33204" x="317500" y="4178300"/>
          <p14:tracePt t="33220" x="368300" y="4178300"/>
          <p14:tracePt t="33237" x="425450" y="4178300"/>
          <p14:tracePt t="33254" x="508000" y="4197350"/>
          <p14:tracePt t="33271" x="622300" y="4210050"/>
          <p14:tracePt t="33287" x="831850" y="4216400"/>
          <p14:tracePt t="33304" x="971550" y="4216400"/>
          <p14:tracePt t="33321" x="1054100" y="4210050"/>
          <p14:tracePt t="33338" x="1117600" y="4159250"/>
          <p14:tracePt t="33354" x="1155700" y="4133850"/>
          <p14:tracePt t="33370" x="1187450" y="4108450"/>
          <p14:tracePt t="33387" x="1231900" y="4044950"/>
          <p14:tracePt t="33404" x="1276350" y="3987800"/>
          <p14:tracePt t="33421" x="1295400" y="3943350"/>
          <p14:tracePt t="33438" x="1308100" y="3924300"/>
          <p14:tracePt t="33454" x="1308100" y="3917950"/>
          <p14:tracePt t="33471" x="1308100" y="3911600"/>
          <p14:tracePt t="33647" x="1327150" y="3892550"/>
          <p14:tracePt t="33672" x="1333500" y="3892550"/>
          <p14:tracePt t="33727" x="1339850" y="3892550"/>
          <p14:tracePt t="33735" x="1346200" y="3892550"/>
          <p14:tracePt t="33743" x="1346200" y="3905250"/>
          <p14:tracePt t="33752" x="1358900" y="3924300"/>
          <p14:tracePt t="33757" x="1377950" y="3981450"/>
          <p14:tracePt t="33771" x="1435100" y="4070350"/>
          <p14:tracePt t="33788" x="1473200" y="4108450"/>
          <p14:tracePt t="33805" x="1549400" y="4140200"/>
          <p14:tracePt t="33821" x="1581150" y="4159250"/>
          <p14:tracePt t="33838" x="1612900" y="4171950"/>
          <p14:tracePt t="33855" x="1631950" y="4184650"/>
          <p14:tracePt t="33892" x="1644650" y="4191000"/>
          <p14:tracePt t="33896" x="1651000" y="4197350"/>
          <p14:tracePt t="33905" x="1657350" y="4197350"/>
          <p14:tracePt t="33921" x="1670050" y="4197350"/>
          <p14:tracePt t="33938" x="1695450" y="4197350"/>
          <p14:tracePt t="33955" x="1720850" y="4203700"/>
          <p14:tracePt t="33971" x="1771650" y="4203700"/>
          <p14:tracePt t="33988" x="1828800" y="4203700"/>
          <p14:tracePt t="34006" x="1879600" y="4210050"/>
          <p14:tracePt t="34022" x="1905000" y="4210050"/>
          <p14:tracePt t="34039" x="1924050" y="4210050"/>
          <p14:tracePt t="34055" x="1943100" y="4216400"/>
          <p14:tracePt t="34072" x="1949450" y="4216400"/>
          <p14:tracePt t="34088" x="1962150" y="4222750"/>
          <p14:tracePt t="34105" x="1968500" y="4229100"/>
          <p14:tracePt t="34122" x="1993900" y="4235450"/>
          <p14:tracePt t="34138" x="2032000" y="4235450"/>
          <p14:tracePt t="34155" x="2070100" y="4241800"/>
          <p14:tracePt t="34172" x="2114550" y="4248150"/>
          <p14:tracePt t="34188" x="2152650" y="4254500"/>
          <p14:tracePt t="34205" x="2184400" y="4279900"/>
          <p14:tracePt t="34222" x="2228850" y="4292600"/>
          <p14:tracePt t="34239" x="2311400" y="4298950"/>
          <p14:tracePt t="34256" x="2330450" y="4305300"/>
          <p14:tracePt t="34750" x="2336800" y="4305300"/>
          <p14:tracePt t="34767" x="2343150" y="4311650"/>
          <p14:tracePt t="34782" x="2349500" y="4311650"/>
          <p14:tracePt t="34782" x="0" y="0"/>
        </p14:tracePtLst>
        <p14:tracePtLst>
          <p14:tracePt t="37554" x="1695450" y="5207000"/>
          <p14:tracePt t="37614" x="1701800" y="5200650"/>
          <p14:tracePt t="37623" x="1701800" y="5194300"/>
          <p14:tracePt t="37639" x="1701800" y="5187950"/>
          <p14:tracePt t="37646" x="1701800" y="5181600"/>
          <p14:tracePt t="37660" x="1701800" y="5175250"/>
          <p14:tracePt t="37799" x="1701800" y="5162550"/>
          <p14:tracePt t="37807" x="1689100" y="5149850"/>
          <p14:tracePt t="37815" x="1676400" y="5137150"/>
          <p14:tracePt t="37822" x="1670050" y="5137150"/>
          <p14:tracePt t="37830" x="1612900" y="5105400"/>
          <p14:tracePt t="37844" x="1555750" y="5073650"/>
          <p14:tracePt t="37860" x="1511300" y="5048250"/>
          <p14:tracePt t="37877" x="1447800" y="5029200"/>
          <p14:tracePt t="37894" x="1365250" y="4978400"/>
          <p14:tracePt t="37911" x="1238250" y="4895850"/>
          <p14:tracePt t="37928" x="1143000" y="4851400"/>
          <p14:tracePt t="37944" x="1085850" y="4813300"/>
          <p14:tracePt t="37960" x="1047750" y="4800600"/>
          <p14:tracePt t="37977" x="1028700" y="4794250"/>
          <p14:tracePt t="37995" x="1016000" y="4787900"/>
          <p14:tracePt t="38011" x="984250" y="4787900"/>
          <p14:tracePt t="38027" x="933450" y="4787900"/>
          <p14:tracePt t="38044" x="882650" y="4787900"/>
          <p14:tracePt t="38061" x="812800" y="4787900"/>
          <p14:tracePt t="38077" x="698500" y="4781550"/>
          <p14:tracePt t="38094" x="584200" y="4775200"/>
          <p14:tracePt t="38111" x="533400" y="4775200"/>
          <p14:tracePt t="38127" x="495300" y="4775200"/>
          <p14:tracePt t="38144" x="482600" y="4775200"/>
          <p14:tracePt t="38161" x="463550" y="4781550"/>
          <p14:tracePt t="38178" x="457200" y="4794250"/>
          <p14:tracePt t="38194" x="444500" y="4819650"/>
          <p14:tracePt t="38211" x="444500" y="4838700"/>
          <p14:tracePt t="38228" x="444500" y="4857750"/>
          <p14:tracePt t="38245" x="444500" y="4883150"/>
          <p14:tracePt t="38261" x="444500" y="4927600"/>
          <p14:tracePt t="38278" x="476250" y="4972050"/>
          <p14:tracePt t="38294" x="546100" y="5048250"/>
          <p14:tracePt t="38311" x="609600" y="5099050"/>
          <p14:tracePt t="38328" x="698500" y="5156200"/>
          <p14:tracePt t="38344" x="812800" y="5187950"/>
          <p14:tracePt t="38361" x="914400" y="5194300"/>
          <p14:tracePt t="38378" x="1041400" y="5207000"/>
          <p14:tracePt t="38394" x="1162050" y="5213350"/>
          <p14:tracePt t="38411" x="1282700" y="5213350"/>
          <p14:tracePt t="38428" x="1416050" y="5226050"/>
          <p14:tracePt t="38445" x="1536700" y="5238750"/>
          <p14:tracePt t="38461" x="1676400" y="5238750"/>
          <p14:tracePt t="38478" x="1790700" y="5238750"/>
          <p14:tracePt t="38495" x="1828800" y="5238750"/>
          <p14:tracePt t="38511" x="1854200" y="5226050"/>
          <p14:tracePt t="38529" x="1879600" y="5187950"/>
          <p14:tracePt t="38546" x="1898650" y="5143500"/>
          <p14:tracePt t="38562" x="1917700" y="5105400"/>
          <p14:tracePt t="38579" x="1917700" y="5080000"/>
          <p14:tracePt t="38596" x="1917700" y="5054600"/>
          <p14:tracePt t="38613" x="1917700" y="5035550"/>
          <p14:tracePt t="38629" x="1911350" y="5016500"/>
          <p14:tracePt t="38646" x="1873250" y="4984750"/>
          <p14:tracePt t="38662" x="1765300" y="4914900"/>
          <p14:tracePt t="38680" x="1631950" y="4851400"/>
          <p14:tracePt t="38697" x="1454150" y="4768850"/>
          <p14:tracePt t="38713" x="1219200" y="4724400"/>
          <p14:tracePt t="38729" x="1009650" y="4686300"/>
          <p14:tracePt t="38746" x="800100" y="4660900"/>
          <p14:tracePt t="38763" x="704850" y="4660900"/>
          <p14:tracePt t="38780" x="622300" y="4673600"/>
          <p14:tracePt t="38796" x="571500" y="4718050"/>
          <p14:tracePt t="38813" x="552450" y="4743450"/>
          <p14:tracePt t="38829" x="520700" y="4800600"/>
          <p14:tracePt t="38847" x="520700" y="4845050"/>
          <p14:tracePt t="38864" x="520700" y="4902200"/>
          <p14:tracePt t="38880" x="520700" y="4959350"/>
          <p14:tracePt t="38897" x="577850" y="5067300"/>
          <p14:tracePt t="38913" x="660400" y="5149850"/>
          <p14:tracePt t="38930" x="781050" y="5213350"/>
          <p14:tracePt t="38946" x="927100" y="5283200"/>
          <p14:tracePt t="38963" x="1041400" y="5327650"/>
          <p14:tracePt t="38980" x="1168400" y="5359400"/>
          <p14:tracePt t="38996" x="1308100" y="5384800"/>
          <p14:tracePt t="39013" x="1441450" y="5391150"/>
          <p14:tracePt t="39030" x="1593850" y="5391150"/>
          <p14:tracePt t="39047" x="1746250" y="5391150"/>
          <p14:tracePt t="39063" x="1885950" y="5340350"/>
          <p14:tracePt t="39081" x="1924050" y="5295900"/>
          <p14:tracePt t="39096" x="1949450" y="5264150"/>
          <p14:tracePt t="39113" x="1974850" y="5232400"/>
          <p14:tracePt t="39130" x="1987550" y="5207000"/>
          <p14:tracePt t="39147" x="1987550" y="5168900"/>
          <p14:tracePt t="39163" x="1987550" y="5143500"/>
          <p14:tracePt t="39180" x="1987550" y="5111750"/>
          <p14:tracePt t="39197" x="1987550" y="5080000"/>
          <p14:tracePt t="39213" x="1962150" y="5029200"/>
          <p14:tracePt t="39230" x="1873250" y="4959350"/>
          <p14:tracePt t="39247" x="1765300" y="4921250"/>
          <p14:tracePt t="39263" x="1606550" y="4883150"/>
          <p14:tracePt t="39281" x="1485900" y="4857750"/>
          <p14:tracePt t="39297" x="1384300" y="4857750"/>
          <p14:tracePt t="39314" x="1289050" y="4857750"/>
          <p14:tracePt t="39330" x="1231900" y="4889500"/>
          <p14:tracePt t="39347" x="1187450" y="4984750"/>
          <p14:tracePt t="39364" x="1162050" y="5048250"/>
          <p14:tracePt t="39380" x="1155700" y="5105400"/>
          <p14:tracePt t="39397" x="1143000" y="5137150"/>
          <p14:tracePt t="39414" x="1143000" y="5156200"/>
          <p14:tracePt t="39431" x="1143000" y="5181600"/>
          <p14:tracePt t="39447" x="1168400" y="5213350"/>
          <p14:tracePt t="39465" x="1270000" y="5238750"/>
          <p14:tracePt t="39480" x="1397000" y="5245100"/>
          <p14:tracePt t="39497" x="1600200" y="5264150"/>
          <p14:tracePt t="39514" x="1797050" y="5264150"/>
          <p14:tracePt t="39531" x="2032000" y="5264150"/>
          <p14:tracePt t="39547" x="2197100" y="5264150"/>
          <p14:tracePt t="39564" x="2368550" y="5264150"/>
          <p14:tracePt t="39581" x="2508250" y="5264150"/>
          <p14:tracePt t="39598" x="2616200" y="5226050"/>
          <p14:tracePt t="39614" x="2730500" y="5187950"/>
          <p14:tracePt t="39631" x="2781300" y="5168900"/>
          <p14:tracePt t="39647" x="2882900" y="5130800"/>
          <p14:tracePt t="39665" x="2914650" y="5105400"/>
          <p14:tracePt t="39681" x="2940050" y="5092700"/>
          <p14:tracePt t="39699" x="2959100" y="5067300"/>
          <p14:tracePt t="39714" x="2959100" y="5060950"/>
          <p14:tracePt t="39731" x="2965450" y="5041900"/>
          <p14:tracePt t="39748" x="2965450" y="5022850"/>
          <p14:tracePt t="39764" x="2965450" y="4997450"/>
          <p14:tracePt t="39781" x="2965450" y="4953000"/>
          <p14:tracePt t="39798" x="2946400" y="4927600"/>
          <p14:tracePt t="39814" x="2908300" y="4914900"/>
          <p14:tracePt t="39831" x="2781300" y="4895850"/>
          <p14:tracePt t="39848" x="2705100" y="4889500"/>
          <p14:tracePt t="39865" x="2641600" y="4889500"/>
          <p14:tracePt t="39881" x="2609850" y="4895850"/>
          <p14:tracePt t="39898" x="2590800" y="4908550"/>
          <p14:tracePt t="39915" x="2565400" y="4940300"/>
          <p14:tracePt t="39931" x="2540000" y="4978400"/>
          <p14:tracePt t="39948" x="2520950" y="5010150"/>
          <p14:tracePt t="39965" x="2508250" y="5035550"/>
          <p14:tracePt t="39981" x="2495550" y="5080000"/>
          <p14:tracePt t="39998" x="2476500" y="5105400"/>
          <p14:tracePt t="40015" x="2444750" y="5143500"/>
          <p14:tracePt t="40032" x="2425700" y="5175250"/>
          <p14:tracePt t="40072" x="2425700" y="5181600"/>
          <p14:tracePt t="40080" x="2425700" y="5187950"/>
          <p14:tracePt t="40108" x="2425700" y="5194300"/>
          <p14:tracePt t="40118" x="2425700" y="5200650"/>
          <p14:tracePt t="40184" x="2425700" y="5213350"/>
          <p14:tracePt t="40192" x="2476500" y="5213350"/>
          <p14:tracePt t="40200" x="2533650" y="5213350"/>
          <p14:tracePt t="40201" x="2584450" y="5213350"/>
          <p14:tracePt t="40215" x="2832100" y="5213350"/>
          <p14:tracePt t="40232" x="2965450" y="5213350"/>
          <p14:tracePt t="40248" x="3086100" y="5213350"/>
          <p14:tracePt t="40265" x="3162300" y="5213350"/>
          <p14:tracePt t="40282" x="3213100" y="5213350"/>
          <p14:tracePt t="40298" x="3257550" y="5213350"/>
          <p14:tracePt t="40315" x="3282950" y="5213350"/>
          <p14:tracePt t="40332" x="3302000" y="5200650"/>
          <p14:tracePt t="40348" x="3327400" y="5187950"/>
          <p14:tracePt t="40366" x="3333750" y="5181600"/>
          <p14:tracePt t="40528" x="3327400" y="5181600"/>
          <p14:tracePt t="40536" x="3314700" y="5181600"/>
          <p14:tracePt t="40552" x="3295650" y="5181600"/>
          <p14:tracePt t="40560" x="3289300" y="5181600"/>
          <p14:tracePt t="40565" x="3257550" y="5181600"/>
          <p14:tracePt t="40582" x="3232150" y="5181600"/>
          <p14:tracePt t="40767" x="3251200" y="5181600"/>
          <p14:tracePt t="40775" x="3270250" y="5181600"/>
          <p14:tracePt t="40783" x="3327400" y="5187950"/>
          <p14:tracePt t="40799" x="3346450" y="5187950"/>
          <p14:tracePt t="40800" x="3378200" y="5187950"/>
          <p14:tracePt t="40815" x="3409950" y="5187950"/>
          <p14:tracePt t="40975" x="3416300" y="5187950"/>
          <p14:tracePt t="40983" x="3422650" y="5187950"/>
          <p14:tracePt t="41007" x="3429000" y="5187950"/>
          <p14:tracePt t="41031" x="3429000" y="5181600"/>
          <p14:tracePt t="41952" x="3435350" y="5181600"/>
          <p14:tracePt t="41960" x="3429000" y="5187950"/>
          <p14:tracePt t="41967" x="3403600" y="5207000"/>
          <p14:tracePt t="41983" x="3371850" y="5232400"/>
          <p14:tracePt t="41984" x="3282950" y="5283200"/>
          <p14:tracePt t="42000" x="3136900" y="5334000"/>
          <p14:tracePt t="42018" x="3009900" y="5378450"/>
          <p14:tracePt t="42034" x="2863850" y="5403850"/>
          <p14:tracePt t="42051" x="2825750" y="5403850"/>
          <p14:tracePt t="42067" x="2813050" y="5403850"/>
          <p14:tracePt t="42084" x="2800350" y="5403850"/>
          <p14:tracePt t="42100" x="2794000" y="5403850"/>
          <p14:tracePt t="42119" x="2787650" y="5403850"/>
          <p14:tracePt t="42134" x="2774950" y="5397500"/>
          <p14:tracePt t="42151" x="2768600" y="5397500"/>
          <p14:tracePt t="42167" x="2762250" y="5384800"/>
          <p14:tracePt t="42184" x="2743200" y="5378450"/>
          <p14:tracePt t="42201" x="2686050" y="5365750"/>
          <p14:tracePt t="42217" x="2597150" y="5365750"/>
          <p14:tracePt t="42234" x="2520950" y="5359400"/>
          <p14:tracePt t="42251" x="2432050" y="5359400"/>
          <p14:tracePt t="42268" x="2374900" y="5359400"/>
          <p14:tracePt t="42284" x="2317750" y="5359400"/>
          <p14:tracePt t="42301" x="2266950" y="5359400"/>
          <p14:tracePt t="42317" x="2228850" y="5359400"/>
          <p14:tracePt t="42334" x="2184400" y="5346700"/>
          <p14:tracePt t="42351" x="2152650" y="5346700"/>
          <p14:tracePt t="42368" x="2120900" y="5334000"/>
          <p14:tracePt t="42384" x="2101850" y="5327650"/>
          <p14:tracePt t="42401" x="2076450" y="5327650"/>
          <p14:tracePt t="42418" x="2051050" y="5321300"/>
          <p14:tracePt t="42435" x="2025650" y="5314950"/>
          <p14:tracePt t="42451" x="1993900" y="5308600"/>
          <p14:tracePt t="42468" x="1955800" y="5295900"/>
          <p14:tracePt t="42485" x="1924050" y="5289550"/>
          <p14:tracePt t="42501" x="1873250" y="5276850"/>
          <p14:tracePt t="42518" x="1828800" y="5270500"/>
          <p14:tracePt t="42864" x="1828800" y="5276850"/>
          <p14:tracePt t="42871" x="1828800" y="5283200"/>
          <p14:tracePt t="42879" x="1828800" y="5295900"/>
          <p14:tracePt t="42886" x="1828800" y="5327650"/>
          <p14:tracePt t="42902" x="1828800" y="5378450"/>
          <p14:tracePt t="42919" x="1828800" y="5492750"/>
          <p14:tracePt t="42935" x="1822450" y="5543550"/>
          <p14:tracePt t="42953" x="1803400" y="5594350"/>
          <p14:tracePt t="42969" x="1790700" y="5613400"/>
          <p14:tracePt t="42985" x="1765300" y="5645150"/>
          <p14:tracePt t="43002" x="1752600" y="5657850"/>
          <p14:tracePt t="43019" x="1746250" y="5657850"/>
          <p14:tracePt t="43199" x="1752600" y="5651500"/>
          <p14:tracePt t="43215" x="1758950" y="5645150"/>
          <p14:tracePt t="43232" x="1765300" y="5638800"/>
          <p14:tracePt t="43252" x="1778000" y="5632450"/>
          <p14:tracePt t="43279" x="1784350" y="5626100"/>
          <p14:tracePt t="43327" x="1784350" y="5613400"/>
          <p14:tracePt t="43335" x="1784350" y="5594350"/>
          <p14:tracePt t="43352" x="1784350" y="5588000"/>
          <p14:tracePt t="43353" x="1778000" y="5556250"/>
          <p14:tracePt t="43369" x="1752600" y="5530850"/>
          <p14:tracePt t="43386" x="1720850" y="5505450"/>
          <p14:tracePt t="43402" x="1663700" y="5480050"/>
          <p14:tracePt t="43419" x="1555750" y="5422900"/>
          <p14:tracePt t="43436" x="1473200" y="5391150"/>
          <p14:tracePt t="43453" x="1384300" y="5378450"/>
          <p14:tracePt t="43469" x="1333500" y="5365750"/>
          <p14:tracePt t="43486" x="1308100" y="5359400"/>
          <p14:tracePt t="43503" x="1289050" y="5353050"/>
          <p14:tracePt t="43543" x="1276350" y="5340350"/>
          <p14:tracePt t="43558" x="1270000" y="5340350"/>
          <p14:tracePt t="43576" x="1257300" y="5340350"/>
          <p14:tracePt t="43586" x="1244600" y="5340350"/>
          <p14:tracePt t="43587" x="1206500" y="5340350"/>
          <p14:tracePt t="43603" x="1155700" y="5340350"/>
          <p14:tracePt t="43620" x="1104900" y="5340350"/>
          <p14:tracePt t="43636" x="1016000" y="5346700"/>
          <p14:tracePt t="43653" x="965200" y="5378450"/>
          <p14:tracePt t="43670" x="908050" y="5410200"/>
          <p14:tracePt t="43687" x="882650" y="5435600"/>
          <p14:tracePt t="43703" x="844550" y="5473700"/>
          <p14:tracePt t="43720" x="793750" y="5505450"/>
          <p14:tracePt t="43736" x="762000" y="5524500"/>
          <p14:tracePt t="43753" x="742950" y="5537200"/>
          <p14:tracePt t="43770" x="723900" y="5562600"/>
          <p14:tracePt t="43787" x="711200" y="5568950"/>
          <p14:tracePt t="43803" x="704850" y="5575300"/>
          <p14:tracePt t="43820" x="698500" y="5581650"/>
          <p14:tracePt t="43837" x="692150" y="5600700"/>
          <p14:tracePt t="43854" x="679450" y="5613400"/>
          <p14:tracePt t="43870" x="679450" y="5619750"/>
          <p14:tracePt t="43887" x="666750" y="5638800"/>
          <p14:tracePt t="43904" x="666750" y="5645150"/>
          <p14:tracePt t="43983" x="666750" y="5657850"/>
          <p14:tracePt t="43991" x="685800" y="5670550"/>
          <p14:tracePt t="44004" x="717550" y="5676900"/>
          <p14:tracePt t="44007" x="825500" y="5708650"/>
          <p14:tracePt t="44020" x="927100" y="5740400"/>
          <p14:tracePt t="44037" x="1041400" y="5772150"/>
          <p14:tracePt t="44054" x="1206500" y="5791200"/>
          <p14:tracePt t="44071" x="1358900" y="5816600"/>
          <p14:tracePt t="44087" x="1619250" y="5848350"/>
          <p14:tracePt t="44104" x="1778000" y="5867400"/>
          <p14:tracePt t="44120" x="1873250" y="5873750"/>
          <p14:tracePt t="44138" x="1955800" y="5873750"/>
          <p14:tracePt t="44154" x="2012950" y="5873750"/>
          <p14:tracePt t="44171" x="2044700" y="5873750"/>
          <p14:tracePt t="44187" x="2076450" y="5867400"/>
          <p14:tracePt t="44204" x="2089150" y="5854700"/>
          <p14:tracePt t="44220" x="2101850" y="5842000"/>
          <p14:tracePt t="44237" x="2108200" y="5810250"/>
          <p14:tracePt t="44255" x="2114550" y="5791200"/>
          <p14:tracePt t="44271" x="2120900" y="5740400"/>
          <p14:tracePt t="44288" x="2120900" y="5695950"/>
          <p14:tracePt t="44304" x="2120900" y="5670550"/>
          <p14:tracePt t="44321" x="2120900" y="5600700"/>
          <p14:tracePt t="44337" x="2082800" y="5543550"/>
          <p14:tracePt t="44354" x="2057400" y="5511800"/>
          <p14:tracePt t="44371" x="2006600" y="5454650"/>
          <p14:tracePt t="44388" x="1930400" y="5391150"/>
          <p14:tracePt t="44404" x="1835150" y="5334000"/>
          <p14:tracePt t="44421" x="1733550" y="5289550"/>
          <p14:tracePt t="44438" x="1581150" y="5232400"/>
          <p14:tracePt t="44455" x="1314450" y="5175250"/>
          <p14:tracePt t="44471" x="1143000" y="5162550"/>
          <p14:tracePt t="44488" x="1009650" y="5156200"/>
          <p14:tracePt t="44504" x="844550" y="5149850"/>
          <p14:tracePt t="44521" x="755650" y="5149850"/>
          <p14:tracePt t="44538" x="723900" y="5156200"/>
          <p14:tracePt t="44555" x="679450" y="5207000"/>
          <p14:tracePt t="44571" x="660400" y="5251450"/>
          <p14:tracePt t="44588" x="641350" y="5302250"/>
          <p14:tracePt t="44605" x="641350" y="5346700"/>
          <p14:tracePt t="44621" x="641350" y="5378450"/>
          <p14:tracePt t="44638" x="641350" y="5435600"/>
          <p14:tracePt t="44655" x="647700" y="5461000"/>
          <p14:tracePt t="44671" x="660400" y="5473700"/>
          <p14:tracePt t="44688" x="692150" y="5486400"/>
          <p14:tracePt t="44706" x="781050" y="5518150"/>
          <p14:tracePt t="44722" x="946150" y="5556250"/>
          <p14:tracePt t="44738" x="1168400" y="5600700"/>
          <p14:tracePt t="44755" x="1435100" y="5657850"/>
          <p14:tracePt t="44772" x="1651000" y="5683250"/>
          <p14:tracePt t="44788" x="1879600" y="5695950"/>
          <p14:tracePt t="44806" x="2038350" y="5695950"/>
          <p14:tracePt t="44822" x="2190750" y="5695950"/>
          <p14:tracePt t="44839" x="2235200" y="5695950"/>
          <p14:tracePt t="44855" x="2400300" y="5695950"/>
          <p14:tracePt t="44872" x="2457450" y="5695950"/>
          <p14:tracePt t="44888" x="2482850" y="5695950"/>
          <p14:tracePt t="44905" x="2495550" y="5695950"/>
          <p14:tracePt t="45352" x="2501900" y="5695950"/>
          <p14:tracePt t="47740" x="0" y="0"/>
        </p14:tracePtLst>
        <p14:tracePtLst>
          <p14:tracePt t="52633" x="723900" y="1524000"/>
          <p14:tracePt t="52636" x="704850" y="1504950"/>
          <p14:tracePt t="52645" x="685800" y="1479550"/>
          <p14:tracePt t="52652" x="628650" y="1403350"/>
          <p14:tracePt t="52669" x="590550" y="1327150"/>
          <p14:tracePt t="52686" x="577850" y="1276350"/>
          <p14:tracePt t="52702" x="565150" y="1225550"/>
          <p14:tracePt t="52719" x="558800" y="1168400"/>
          <p14:tracePt t="52736" x="533400" y="1117600"/>
          <p14:tracePt t="52752" x="368300" y="939800"/>
          <p14:tracePt t="52769" x="171450" y="800100"/>
          <p14:tracePt t="52786" x="0" y="666750"/>
          <p14:tracePt t="52803" x="0" y="609600"/>
          <p14:tracePt t="52881" x="0" y="628650"/>
          <p14:tracePt t="52889" x="0" y="666750"/>
          <p14:tracePt t="52897" x="0" y="723900"/>
          <p14:tracePt t="52904" x="0" y="812800"/>
          <p14:tracePt t="52919" x="69850" y="977900"/>
          <p14:tracePt t="52936" x="273050" y="1250950"/>
          <p14:tracePt t="52952" x="666750" y="1657350"/>
          <p14:tracePt t="52969" x="736600" y="1784350"/>
          <p14:tracePt t="52986" x="774700" y="1841500"/>
          <p14:tracePt t="53003" x="800100" y="1892300"/>
          <p14:tracePt t="53019" x="831850" y="1930400"/>
          <p14:tracePt t="53036" x="863600" y="1955800"/>
          <p14:tracePt t="53053" x="914400" y="1987550"/>
          <p14:tracePt t="53070" x="952500" y="2006600"/>
          <p14:tracePt t="53086" x="990600" y="2019300"/>
          <p14:tracePt t="53103" x="1041400" y="2051050"/>
          <p14:tracePt t="53120" x="1117600" y="2070100"/>
          <p14:tracePt t="53136" x="1231900" y="2146300"/>
          <p14:tracePt t="53153" x="1295400" y="2190750"/>
          <p14:tracePt t="53170" x="1327150" y="2216150"/>
          <p14:tracePt t="53186" x="1333500" y="2216150"/>
          <p14:tracePt t="53257" x="1346200" y="2216150"/>
          <p14:tracePt t="53281" x="1352550" y="2216150"/>
          <p14:tracePt t="53297" x="1365250" y="2203450"/>
          <p14:tracePt t="53304" x="1377950" y="2203450"/>
          <p14:tracePt t="53320" x="1384300" y="2197100"/>
          <p14:tracePt t="53320" x="1403350" y="2178050"/>
          <p14:tracePt t="53337" x="1403350" y="2165350"/>
          <p14:tracePt t="53384" x="1409700" y="2159000"/>
          <p14:tracePt t="53441" x="1409700" y="2152650"/>
          <p14:tracePt t="53448" x="1409700" y="2146300"/>
          <p14:tracePt t="53456" x="1409700" y="2139950"/>
          <p14:tracePt t="53456" x="1409700" y="2133600"/>
          <p14:tracePt t="53481" x="1409700" y="2127250"/>
          <p14:tracePt t="53489" x="1409700" y="2120900"/>
          <p14:tracePt t="53553" x="1409700" y="2114550"/>
          <p14:tracePt t="53563" x="1409700" y="2108200"/>
          <p14:tracePt t="53576" x="1409700" y="2101850"/>
          <p14:tracePt t="53593" x="1409700" y="2089150"/>
          <p14:tracePt t="53672" x="1409700" y="2082800"/>
          <p14:tracePt t="53697" x="1409700" y="2076450"/>
          <p14:tracePt t="53729" x="1409700" y="2070100"/>
          <p14:tracePt t="53737" x="1409700" y="2063750"/>
          <p14:tracePt t="53738" x="1409700" y="2057400"/>
          <p14:tracePt t="53754" x="1409700" y="2051050"/>
          <p14:tracePt t="53760" x="1409700" y="2044700"/>
          <p14:tracePt t="53770" x="1409700" y="2038350"/>
          <p14:tracePt t="53788" x="1403350" y="2025650"/>
          <p14:tracePt t="53804" x="1384300" y="2006600"/>
          <p14:tracePt t="53821" x="1377950" y="1993900"/>
          <p14:tracePt t="53838" x="1339850" y="1968500"/>
          <p14:tracePt t="53854" x="1308100" y="1955800"/>
          <p14:tracePt t="53871" x="1263650" y="1955800"/>
          <p14:tracePt t="53887" x="1206500" y="1955800"/>
          <p14:tracePt t="53905" x="1111250" y="1993900"/>
          <p14:tracePt t="53921" x="958850" y="2063750"/>
          <p14:tracePt t="53938" x="908050" y="2114550"/>
          <p14:tracePt t="53954" x="857250" y="2171700"/>
          <p14:tracePt t="53971" x="819150" y="2228850"/>
          <p14:tracePt t="53988" x="787400" y="2286000"/>
          <p14:tracePt t="54004" x="781050" y="2298700"/>
          <p14:tracePt t="54021" x="781050" y="2330450"/>
          <p14:tracePt t="54038" x="781050" y="2349500"/>
          <p14:tracePt t="54054" x="793750" y="2387600"/>
          <p14:tracePt t="54071" x="850900" y="2413000"/>
          <p14:tracePt t="54088" x="946150" y="2451100"/>
          <p14:tracePt t="54105" x="1123950" y="2527300"/>
          <p14:tracePt t="54121" x="1250950" y="2616200"/>
          <p14:tracePt t="54138" x="1416050" y="2743200"/>
          <p14:tracePt t="54155" x="1644650" y="2959100"/>
          <p14:tracePt t="54171" x="1917700" y="3282950"/>
          <p14:tracePt t="54188" x="2197100" y="3663950"/>
          <p14:tracePt t="54205" x="2559050" y="4152900"/>
          <p14:tracePt t="54221" x="2952750" y="4654550"/>
          <p14:tracePt t="54238" x="3492500" y="5302250"/>
          <p14:tracePt t="54255" x="3943350" y="5829300"/>
          <p14:tracePt t="54271" x="4159250" y="6089650"/>
          <p14:tracePt t="54288" x="4222750" y="6203950"/>
          <p14:tracePt t="54305" x="4235450" y="6216650"/>
          <p14:tracePt t="54321" x="4235450" y="6242050"/>
          <p14:tracePt t="54338" x="4248150" y="6267450"/>
          <p14:tracePt t="54355" x="4267200" y="6299200"/>
          <p14:tracePt t="54371" x="4267200" y="6330950"/>
          <p14:tracePt t="54388" x="4267200" y="6350000"/>
          <p14:tracePt t="54406" x="4267200" y="6362700"/>
          <p14:tracePt t="54422" x="4267200" y="6375400"/>
          <p14:tracePt t="54438" x="4267200" y="6400800"/>
          <p14:tracePt t="54455" x="4267200" y="6445250"/>
          <p14:tracePt t="54472" x="4267200" y="6489700"/>
          <p14:tracePt t="54488" x="4267200" y="6515100"/>
          <p14:tracePt t="54553" x="4260850" y="6515100"/>
          <p14:tracePt t="54565" x="4254500" y="6515100"/>
          <p14:tracePt t="54572" x="4222750" y="6515100"/>
          <p14:tracePt t="54588" x="4051300" y="6438900"/>
          <p14:tracePt t="54589" x="3702050" y="6235700"/>
          <p14:tracePt t="54605" x="3479800" y="6083300"/>
          <p14:tracePt t="54622" x="2603500" y="5530850"/>
          <p14:tracePt t="54639" x="2476500" y="5429250"/>
          <p14:tracePt t="54655" x="2381250" y="5346700"/>
          <p14:tracePt t="54672" x="2311400" y="5264150"/>
          <p14:tracePt t="54689" x="2241550" y="5207000"/>
          <p14:tracePt t="54706" x="2197100" y="5181600"/>
          <p14:tracePt t="54722" x="2178050" y="5175250"/>
          <p14:tracePt t="54739" x="2159000" y="5168900"/>
          <p14:tracePt t="54756" x="2146300" y="5168900"/>
          <p14:tracePt t="54877" x="2146300" y="5175250"/>
          <p14:tracePt t="54885" x="2190750" y="5194300"/>
          <p14:tracePt t="54892" x="2235200" y="5219700"/>
          <p14:tracePt t="54899" x="2286000" y="5232400"/>
          <p14:tracePt t="54906" x="2489200" y="5321300"/>
          <p14:tracePt t="54922" x="2736850" y="5410200"/>
          <p14:tracePt t="54940" x="3206750" y="5511800"/>
          <p14:tracePt t="54957" x="3314700" y="5518150"/>
          <p14:tracePt t="54972" x="3575050" y="5530850"/>
          <p14:tracePt t="54989" x="3644900" y="5530850"/>
          <p14:tracePt t="55006" x="3708400" y="5530850"/>
          <p14:tracePt t="55023" x="3759200" y="5530850"/>
          <p14:tracePt t="55039" x="3803650" y="5486400"/>
          <p14:tracePt t="55056" x="3816350" y="5486400"/>
          <p14:tracePt t="55073" x="3822700" y="5467350"/>
          <p14:tracePt t="55089" x="3822700" y="5461000"/>
          <p14:tracePt t="55106" x="3822700" y="5441950"/>
          <p14:tracePt t="55123" x="3816350" y="5416550"/>
          <p14:tracePt t="55140" x="3797300" y="5403850"/>
          <p14:tracePt t="55156" x="3759200" y="5403850"/>
          <p14:tracePt t="55173" x="3714750" y="5403850"/>
          <p14:tracePt t="55190" x="3625850" y="5403850"/>
          <p14:tracePt t="55207" x="3536950" y="5403850"/>
          <p14:tracePt t="55223" x="3403600" y="5410200"/>
          <p14:tracePt t="55240" x="3270250" y="5435600"/>
          <p14:tracePt t="55256" x="3105150" y="5454650"/>
          <p14:tracePt t="55273" x="2952750" y="5480050"/>
          <p14:tracePt t="55290" x="2794000" y="5505450"/>
          <p14:tracePt t="55307" x="2730500" y="5549900"/>
          <p14:tracePt t="55323" x="2692400" y="5588000"/>
          <p14:tracePt t="55340" x="2673350" y="5645150"/>
          <p14:tracePt t="55340" x="2660650" y="5676900"/>
          <p14:tracePt t="55357" x="2641600" y="5727700"/>
          <p14:tracePt t="55373" x="2641600" y="5759450"/>
          <p14:tracePt t="55390" x="2641600" y="5803900"/>
          <p14:tracePt t="55407" x="2641600" y="5842000"/>
          <p14:tracePt t="55423" x="2654300" y="5880100"/>
          <p14:tracePt t="55440" x="2686050" y="5911850"/>
          <p14:tracePt t="55457" x="2717800" y="5924550"/>
          <p14:tracePt t="55473" x="2819400" y="5937250"/>
          <p14:tracePt t="55490" x="2971800" y="5969000"/>
          <p14:tracePt t="55507" x="3168650" y="5981700"/>
          <p14:tracePt t="55507" x="3276600" y="5981700"/>
          <p14:tracePt t="55525" x="3371850" y="5981700"/>
          <p14:tracePt t="55540" x="3676650" y="5975350"/>
          <p14:tracePt t="55557" x="3860800" y="5930900"/>
          <p14:tracePt t="55573" x="3987800" y="5867400"/>
          <p14:tracePt t="55590" x="4089400" y="5797550"/>
          <p14:tracePt t="55607" x="4178300" y="5721350"/>
          <p14:tracePt t="55624" x="4286250" y="5645150"/>
          <p14:tracePt t="55640" x="4400550" y="5543550"/>
          <p14:tracePt t="55657" x="4432300" y="5480050"/>
          <p14:tracePt t="55674" x="4438650" y="5410200"/>
          <p14:tracePt t="55690" x="4438650" y="5359400"/>
          <p14:tracePt t="55707" x="4438650" y="5334000"/>
          <p14:tracePt t="55724" x="4400550" y="5257800"/>
          <p14:tracePt t="55741" x="4267200" y="5162550"/>
          <p14:tracePt t="55758" x="4102100" y="5105400"/>
          <p14:tracePt t="55774" x="3860800" y="5041900"/>
          <p14:tracePt t="55791" x="3556000" y="4991100"/>
          <p14:tracePt t="55808" x="3130550" y="4927600"/>
          <p14:tracePt t="55824" x="2705100" y="4838700"/>
          <p14:tracePt t="55841" x="2489200" y="4832350"/>
          <p14:tracePt t="55858" x="2374900" y="4832350"/>
          <p14:tracePt t="55874" x="2343150" y="4832350"/>
          <p14:tracePt t="55891" x="2286000" y="4870450"/>
          <p14:tracePt t="55908" x="2260600" y="4889500"/>
          <p14:tracePt t="55924" x="2197100" y="4972050"/>
          <p14:tracePt t="55941" x="2165350" y="5048250"/>
          <p14:tracePt t="55958" x="2146300" y="5143500"/>
          <p14:tracePt t="55974" x="2127250" y="5276850"/>
          <p14:tracePt t="55991" x="2127250" y="5391150"/>
          <p14:tracePt t="56008" x="2127250" y="5543550"/>
          <p14:tracePt t="56024" x="2146300" y="5689600"/>
          <p14:tracePt t="56041" x="2197100" y="5772150"/>
          <p14:tracePt t="56058" x="2241550" y="5848350"/>
          <p14:tracePt t="56074" x="2305050" y="5886450"/>
          <p14:tracePt t="56074" x="2349500" y="5899150"/>
          <p14:tracePt t="56093" x="2413000" y="5924550"/>
          <p14:tracePt t="56108" x="2616200" y="5949950"/>
          <p14:tracePt t="56125" x="2921000" y="5994400"/>
          <p14:tracePt t="56141" x="3321050" y="6013450"/>
          <p14:tracePt t="56158" x="3486150" y="6007100"/>
          <p14:tracePt t="56174" x="3632200" y="5943600"/>
          <p14:tracePt t="56191" x="3708400" y="5918200"/>
          <p14:tracePt t="56208" x="3784600" y="5880100"/>
          <p14:tracePt t="56225" x="3867150" y="5829300"/>
          <p14:tracePt t="56242" x="3924300" y="5765800"/>
          <p14:tracePt t="56258" x="3962400" y="5670550"/>
          <p14:tracePt t="56275" x="3968750" y="5607050"/>
          <p14:tracePt t="56292" x="3968750" y="5530850"/>
          <p14:tracePt t="56308" x="3968750" y="5473700"/>
          <p14:tracePt t="56326" x="3968750" y="5435600"/>
          <p14:tracePt t="56342" x="3962400" y="5410200"/>
          <p14:tracePt t="56358" x="3911600" y="5378450"/>
          <p14:tracePt t="56375" x="3797300" y="5308600"/>
          <p14:tracePt t="56392" x="3625850" y="5232400"/>
          <p14:tracePt t="56408" x="3289300" y="5149850"/>
          <p14:tracePt t="56425" x="3041650" y="5111750"/>
          <p14:tracePt t="56442" x="2825750" y="5111750"/>
          <p14:tracePt t="56458" x="2654300" y="5111750"/>
          <p14:tracePt t="56475" x="2463800" y="5137150"/>
          <p14:tracePt t="56492" x="2362200" y="5181600"/>
          <p14:tracePt t="56508" x="2273300" y="5245100"/>
          <p14:tracePt t="56526" x="2247900" y="5327650"/>
          <p14:tracePt t="56542" x="2216150" y="5416550"/>
          <p14:tracePt t="56559" x="2209800" y="5492750"/>
          <p14:tracePt t="56575" x="2209800" y="5581650"/>
          <p14:tracePt t="56592" x="2209800" y="5683250"/>
          <p14:tracePt t="56609" x="2228850" y="5734050"/>
          <p14:tracePt t="56626" x="2324100" y="5778500"/>
          <p14:tracePt t="56642" x="2470150" y="5822950"/>
          <p14:tracePt t="56659" x="2679700" y="5848350"/>
          <p14:tracePt t="56675" x="2908300" y="5867400"/>
          <p14:tracePt t="56692" x="3187700" y="5867400"/>
          <p14:tracePt t="56709" x="3321050" y="5867400"/>
          <p14:tracePt t="56726" x="3429000" y="5867400"/>
          <p14:tracePt t="56742" x="3543300" y="5854700"/>
          <p14:tracePt t="56759" x="3644900" y="5803900"/>
          <p14:tracePt t="56775" x="3752850" y="5753100"/>
          <p14:tracePt t="56792" x="3841750" y="5670550"/>
          <p14:tracePt t="56809" x="3892550" y="5613400"/>
          <p14:tracePt t="56827" x="3924300" y="5543550"/>
          <p14:tracePt t="56842" x="3937000" y="5505450"/>
          <p14:tracePt t="56860" x="3949700" y="5467350"/>
          <p14:tracePt t="56876" x="3956050" y="5441950"/>
          <p14:tracePt t="56876" x="3956050" y="5429250"/>
          <p14:tracePt t="56893" x="3956050" y="5410200"/>
          <p14:tracePt t="56909" x="3956050" y="5391150"/>
          <p14:tracePt t="56926" x="3917950" y="5340350"/>
          <p14:tracePt t="56942" x="3829050" y="5289550"/>
          <p14:tracePt t="56959" x="3689350" y="5238750"/>
          <p14:tracePt t="56976" x="3454400" y="5181600"/>
          <p14:tracePt t="56993" x="3136900" y="5124450"/>
          <p14:tracePt t="57009" x="2844800" y="5105400"/>
          <p14:tracePt t="57026" x="2546350" y="5105400"/>
          <p14:tracePt t="57043" x="2419350" y="5137150"/>
          <p14:tracePt t="57059" x="2330450" y="5232400"/>
          <p14:tracePt t="57076" x="2298700" y="5359400"/>
          <p14:tracePt t="57093" x="2298700" y="5499100"/>
          <p14:tracePt t="57109" x="2317750" y="5664200"/>
          <p14:tracePt t="57145" x="2343150" y="5715000"/>
          <p14:tracePt t="57146" x="2489200" y="5930900"/>
          <p14:tracePt t="57159" x="2571750" y="6013450"/>
          <p14:tracePt t="57176" x="2825750" y="6051550"/>
          <p14:tracePt t="57193" x="3060700" y="6051550"/>
          <p14:tracePt t="57209" x="3289300" y="6045200"/>
          <p14:tracePt t="57227" x="3511550" y="6007100"/>
          <p14:tracePt t="57243" x="3663950" y="5949950"/>
          <p14:tracePt t="57261" x="3790950" y="5899150"/>
          <p14:tracePt t="57276" x="3886200" y="5842000"/>
          <p14:tracePt t="57293" x="4038600" y="5759450"/>
          <p14:tracePt t="57310" x="4133850" y="5708650"/>
          <p14:tracePt t="57327" x="4254500" y="5626100"/>
          <p14:tracePt t="57343" x="4349750" y="5575300"/>
          <p14:tracePt t="57360" x="4425950" y="5524500"/>
          <p14:tracePt t="57377" x="4495800" y="5486400"/>
          <p14:tracePt t="57393" x="4514850" y="5467350"/>
          <p14:tracePt t="57481" x="4514850" y="5448300"/>
          <p14:tracePt t="57489" x="4508500" y="5441950"/>
          <p14:tracePt t="57497" x="4483100" y="5429250"/>
          <p14:tracePt t="57505" x="4438650" y="5422900"/>
          <p14:tracePt t="57513" x="4318000" y="5397500"/>
          <p14:tracePt t="57527" x="4083050" y="5384800"/>
          <p14:tracePt t="57544" x="3829050" y="5378450"/>
          <p14:tracePt t="57560" x="3575050" y="5384800"/>
          <p14:tracePt t="57577" x="3524250" y="5403850"/>
          <p14:tracePt t="57594" x="3492500" y="5435600"/>
          <p14:tracePt t="57610" x="3460750" y="5454650"/>
          <p14:tracePt t="57627" x="3435350" y="5473700"/>
          <p14:tracePt t="57644" x="3409950" y="5492750"/>
          <p14:tracePt t="57660" x="3371850" y="5524500"/>
          <p14:tracePt t="57677" x="3346450" y="5549900"/>
          <p14:tracePt t="57694" x="3340100" y="5556250"/>
          <p14:tracePt t="57710" x="3340100" y="5562600"/>
          <p14:tracePt t="57727" x="3333750" y="5575300"/>
          <p14:tracePt t="57985" x="3340100" y="5588000"/>
          <p14:tracePt t="57993" x="3384550" y="5600700"/>
          <p14:tracePt t="58001" x="3429000" y="5619750"/>
          <p14:tracePt t="58009" x="3473450" y="5626100"/>
          <p14:tracePt t="58013" x="3625850" y="5638800"/>
          <p14:tracePt t="58027" x="3835400" y="5670550"/>
          <p14:tracePt t="58045" x="4070350" y="5695950"/>
          <p14:tracePt t="58061" x="4337050" y="5715000"/>
          <p14:tracePt t="58078" x="4565650" y="5721350"/>
          <p14:tracePt t="58095" x="4756150" y="5721350"/>
          <p14:tracePt t="58111" x="4953000" y="5734050"/>
          <p14:tracePt t="58128" x="5168900" y="5753100"/>
          <p14:tracePt t="58128" x="5257800" y="5772150"/>
          <p14:tracePt t="58145" x="5397500" y="5784850"/>
          <p14:tracePt t="58161" x="5518150" y="5784850"/>
          <p14:tracePt t="58178" x="5581650" y="5797550"/>
          <p14:tracePt t="58195" x="5613400" y="5810250"/>
          <p14:tracePt t="58211" x="5670550" y="5822950"/>
          <p14:tracePt t="58228" x="5727700" y="5835650"/>
          <p14:tracePt t="58245" x="5784850" y="5835650"/>
          <p14:tracePt t="58261" x="5822950" y="5835650"/>
          <p14:tracePt t="58278" x="5835650" y="5835650"/>
          <p14:tracePt t="58329" x="5848350" y="5835650"/>
          <p14:tracePt t="58345" x="5861050" y="5835650"/>
          <p14:tracePt t="58345" x="5873750" y="5835650"/>
          <p14:tracePt t="58386" x="5880100" y="5835650"/>
          <p14:tracePt t="58529" x="5886450" y="5835650"/>
          <p14:tracePt t="58561" x="5892800" y="5835650"/>
          <p14:tracePt t="58585" x="5899150" y="5835650"/>
          <p14:tracePt t="58882" x="5886450" y="5835650"/>
          <p14:tracePt t="58889" x="5848350" y="5835650"/>
          <p14:tracePt t="58897" x="5822950" y="5835650"/>
          <p14:tracePt t="58905" x="5797550" y="5835650"/>
          <p14:tracePt t="58912" x="5645150" y="5854700"/>
          <p14:tracePt t="58929" x="5480050" y="5873750"/>
          <p14:tracePt t="58946" x="5359400" y="5892800"/>
          <p14:tracePt t="58962" x="5283200" y="5899150"/>
          <p14:tracePt t="58979" x="5238750" y="5905500"/>
          <p14:tracePt t="58996" x="5226050" y="5911850"/>
          <p14:tracePt t="59013" x="5213350" y="5911850"/>
          <p14:tracePt t="59029" x="5181600" y="5911850"/>
          <p14:tracePt t="59046" x="5149850" y="5911850"/>
          <p14:tracePt t="59063" x="5080000" y="5911850"/>
          <p14:tracePt t="59079" x="5010150" y="5892800"/>
          <p14:tracePt t="59096" x="4889500" y="5880100"/>
          <p14:tracePt t="59113" x="4870450" y="5880100"/>
          <p14:tracePt t="59130" x="4819650" y="5873750"/>
          <p14:tracePt t="59146" x="4806950" y="5873750"/>
          <p14:tracePt t="59163" x="4800600" y="5873750"/>
          <p14:tracePt t="59281" x="4794250" y="5867400"/>
          <p14:tracePt t="59314" x="4787900" y="5861050"/>
          <p14:tracePt t="59601" x="4787900" y="5854700"/>
          <p14:tracePt t="59609" x="4781550" y="5848350"/>
          <p14:tracePt t="59617" x="4768850" y="5829300"/>
          <p14:tracePt t="59626" x="4756150" y="5816600"/>
          <p14:tracePt t="59634" x="4724400" y="5778500"/>
          <p14:tracePt t="59647" x="4692650" y="5759450"/>
          <p14:tracePt t="59664" x="4686300" y="5759450"/>
          <p14:tracePt t="59680" x="4673600" y="5746750"/>
          <p14:tracePt t="59722" x="4667250" y="5746750"/>
          <p14:tracePt t="59730" x="4654550" y="5740400"/>
          <p14:tracePt t="59761" x="4641850" y="5740400"/>
          <p14:tracePt t="59769" x="4622800" y="5734050"/>
          <p14:tracePt t="59785" x="4622800" y="5727700"/>
          <p14:tracePt t="59793" x="4616450" y="5727700"/>
          <p14:tracePt t="59801" x="4591050" y="5715000"/>
          <p14:tracePt t="59814" x="4552950" y="5702300"/>
          <p14:tracePt t="59830" x="4495800" y="5683250"/>
          <p14:tracePt t="59848" x="4432300" y="5664200"/>
          <p14:tracePt t="59848" x="4394200" y="5638800"/>
          <p14:tracePt t="59865" x="4330700" y="5619750"/>
          <p14:tracePt t="59882" x="4286250" y="5613400"/>
          <p14:tracePt t="59897" x="4222750" y="5588000"/>
          <p14:tracePt t="59914" x="4197350" y="5581650"/>
          <p14:tracePt t="59931" x="4184650" y="5581650"/>
          <p14:tracePt t="59947" x="4178300" y="5581650"/>
          <p14:tracePt t="59964" x="4165600" y="5581650"/>
          <p14:tracePt t="59981" x="4146550" y="5581650"/>
          <p14:tracePt t="59997" x="4133850" y="5581650"/>
          <p14:tracePt t="60014" x="4102100" y="5581650"/>
          <p14:tracePt t="60031" x="4076700" y="5581650"/>
          <p14:tracePt t="60048" x="4064000" y="5581650"/>
          <p14:tracePt t="60064" x="4051300" y="5581650"/>
          <p14:tracePt t="60081" x="4044950" y="5581650"/>
          <p14:tracePt t="60178" x="4051300" y="5600700"/>
          <p14:tracePt t="60184" x="4070350" y="5619750"/>
          <p14:tracePt t="60193" x="4089400" y="5619750"/>
          <p14:tracePt t="60201" x="4184650" y="5619750"/>
          <p14:tracePt t="60215" x="4260850" y="5619750"/>
          <p14:tracePt t="60231" x="4343400" y="5619750"/>
          <p14:tracePt t="60248" x="4457700" y="5594350"/>
          <p14:tracePt t="60265" x="4483100" y="5588000"/>
          <p14:tracePt t="60281" x="4540250" y="5568950"/>
          <p14:tracePt t="60298" x="4552950" y="5562600"/>
          <p14:tracePt t="60315" x="4559300" y="5556250"/>
          <p14:tracePt t="60393" x="4559300" y="5549900"/>
          <p14:tracePt t="60393" x="4546600" y="5543550"/>
          <p14:tracePt t="60410" x="4514850" y="5537200"/>
          <p14:tracePt t="60418" x="4483100" y="5537200"/>
          <p14:tracePt t="60431" x="4381500" y="5537200"/>
          <p14:tracePt t="60433" x="4318000" y="5537200"/>
          <p14:tracePt t="60448" x="4140200" y="5581650"/>
          <p14:tracePt t="60465" x="3867150" y="5676900"/>
          <p14:tracePt t="60482" x="3797300" y="5708650"/>
          <p14:tracePt t="60498" x="3759200" y="5740400"/>
          <p14:tracePt t="60515" x="3759200" y="5753100"/>
          <p14:tracePt t="60532" x="3759200" y="5759450"/>
          <p14:tracePt t="60602" x="3797300" y="5765800"/>
          <p14:tracePt t="60609" x="3854450" y="5784850"/>
          <p14:tracePt t="60618" x="3917950" y="5791200"/>
          <p14:tracePt t="60624" x="3981450" y="5791200"/>
          <p14:tracePt t="60624" x="4083050" y="5803900"/>
          <p14:tracePt t="60633" x="4254500" y="5810250"/>
          <p14:tracePt t="60649" x="4387850" y="5810250"/>
          <p14:tracePt t="60665" x="4667250" y="5810250"/>
          <p14:tracePt t="60682" x="4806950" y="5810250"/>
          <p14:tracePt t="60699" x="4914900" y="5810250"/>
          <p14:tracePt t="60715" x="5016500" y="5803900"/>
          <p14:tracePt t="60732" x="5080000" y="5772150"/>
          <p14:tracePt t="60749" x="5111750" y="5740400"/>
          <p14:tracePt t="60765" x="5130800" y="5727700"/>
          <p14:tracePt t="60782" x="5130800" y="5715000"/>
          <p14:tracePt t="60799" x="5130800" y="5708650"/>
          <p14:tracePt t="60815" x="5130800" y="5695950"/>
          <p14:tracePt t="60833" x="5130800" y="5689600"/>
          <p14:tracePt t="60849" x="5124450" y="5657850"/>
          <p14:tracePt t="60866" x="5067300" y="5632450"/>
          <p14:tracePt t="60883" x="4972050" y="5600700"/>
          <p14:tracePt t="60899" x="4787900" y="5562600"/>
          <p14:tracePt t="60916" x="4540250" y="5511800"/>
          <p14:tracePt t="60932" x="4324350" y="5473700"/>
          <p14:tracePt t="60949" x="3987800" y="5416550"/>
          <p14:tracePt t="60966" x="3746500" y="5416550"/>
          <p14:tracePt t="60982" x="3498850" y="5416550"/>
          <p14:tracePt t="60999" x="3340100" y="5416550"/>
          <p14:tracePt t="61016" x="3244850" y="5454650"/>
          <p14:tracePt t="61032" x="3187700" y="5518150"/>
          <p14:tracePt t="61049" x="3162300" y="5549900"/>
          <p14:tracePt t="61066" x="3143250" y="5588000"/>
          <p14:tracePt t="61083" x="3136900" y="5613400"/>
          <p14:tracePt t="61099" x="3136900" y="5626100"/>
          <p14:tracePt t="61116" x="3136900" y="5664200"/>
          <p14:tracePt t="61133" x="3181350" y="5695950"/>
          <p14:tracePt t="61149" x="3270250" y="5727700"/>
          <p14:tracePt t="61166" x="3378200" y="5759450"/>
          <p14:tracePt t="61183" x="3594100" y="5772150"/>
          <p14:tracePt t="61199" x="3829050" y="5797550"/>
          <p14:tracePt t="61216" x="4171950" y="5797550"/>
          <p14:tracePt t="61233" x="4368800" y="5797550"/>
          <p14:tracePt t="61250" x="4476750" y="5797550"/>
          <p14:tracePt t="61266" x="4578350" y="5784850"/>
          <p14:tracePt t="61283" x="4679950" y="5778500"/>
          <p14:tracePt t="61299" x="4768850" y="5759450"/>
          <p14:tracePt t="61316" x="4845050" y="5746750"/>
          <p14:tracePt t="61333" x="4870450" y="5746750"/>
          <p14:tracePt t="61384" x="4876800" y="5746750"/>
          <p14:tracePt t="61393" x="4889500" y="5746750"/>
          <p14:tracePt t="61401" x="4902200" y="5746750"/>
          <p14:tracePt t="61402" x="4940300" y="5753100"/>
          <p14:tracePt t="61416" x="5086350" y="5791200"/>
          <p14:tracePt t="61433" x="5219700" y="5816600"/>
          <p14:tracePt t="61450" x="5365750" y="5822950"/>
          <p14:tracePt t="61467" x="5480050" y="5822950"/>
          <p14:tracePt t="61483" x="5594350" y="5822950"/>
          <p14:tracePt t="61500" x="5695950" y="5842000"/>
          <p14:tracePt t="61516" x="5816600" y="5854700"/>
          <p14:tracePt t="61533" x="5924550" y="5861050"/>
          <p14:tracePt t="61550" x="6026150" y="5873750"/>
          <p14:tracePt t="61567" x="6127750" y="5873750"/>
          <p14:tracePt t="61583" x="6223000" y="5873750"/>
          <p14:tracePt t="61600" x="6337300" y="5873750"/>
          <p14:tracePt t="61617" x="6356350" y="5873750"/>
          <p14:tracePt t="61634" x="6381750" y="5873750"/>
          <p14:tracePt t="61650" x="6400800" y="5873750"/>
          <p14:tracePt t="61667" x="6426200" y="5873750"/>
          <p14:tracePt t="61683" x="6445250" y="5873750"/>
          <p14:tracePt t="61700" x="6464300" y="5867400"/>
          <p14:tracePt t="61717" x="6470650" y="5867400"/>
          <p14:tracePt t="61734" x="6477000" y="5854700"/>
          <p14:tracePt t="61897" x="6483350" y="5854700"/>
          <p14:tracePt t="61905" x="6489700" y="5854700"/>
          <p14:tracePt t="61921" x="6496050" y="5854700"/>
          <p14:tracePt t="61934" x="6508750" y="5854700"/>
          <p14:tracePt t="61934" x="6515100" y="5848350"/>
          <p14:tracePt t="61934" x="0" y="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reactor produced isotopes</a:t>
            </a:r>
            <a:endParaRPr lang="en-US" dirty="0"/>
          </a:p>
        </p:txBody>
      </p:sp>
      <p:sp>
        <p:nvSpPr>
          <p:cNvPr id="3" name="Content Placeholder 2"/>
          <p:cNvSpPr>
            <a:spLocks noGrp="1"/>
          </p:cNvSpPr>
          <p:nvPr>
            <p:ph idx="1"/>
          </p:nvPr>
        </p:nvSpPr>
        <p:spPr>
          <a:xfrm>
            <a:off x="152400" y="1143000"/>
            <a:ext cx="8305800" cy="5638800"/>
          </a:xfrm>
        </p:spPr>
        <p:txBody>
          <a:bodyPr>
            <a:normAutofit fontScale="62500" lnSpcReduction="20000"/>
          </a:bodyPr>
          <a:lstStyle/>
          <a:p>
            <a:r>
              <a:rPr lang="en-US" dirty="0"/>
              <a:t>Palladium-103 (17 d): Used to make brachytherapy permanent implant seeds for early stage prostate cancer.</a:t>
            </a:r>
          </a:p>
          <a:p>
            <a:r>
              <a:rPr lang="en-US" dirty="0"/>
              <a:t>Phosphorus-32 (14 d): Used in the treatment of polycythemia </a:t>
            </a:r>
            <a:r>
              <a:rPr lang="en-US" dirty="0" err="1"/>
              <a:t>vera</a:t>
            </a:r>
            <a:r>
              <a:rPr lang="en-US" dirty="0"/>
              <a:t> (excess red blood cells). Beta emitter.</a:t>
            </a:r>
          </a:p>
          <a:p>
            <a:r>
              <a:rPr lang="en-US" dirty="0"/>
              <a:t>Potassium-42 (12 h): Used for the determination of exchangeable potassium in coronary blood flow.</a:t>
            </a:r>
          </a:p>
          <a:p>
            <a:r>
              <a:rPr lang="en-US" dirty="0"/>
              <a:t>Rhenium-186 (3.8 d): Used for pain relief in bone cancer. Beta emitter with weak gamma for imaging.</a:t>
            </a:r>
          </a:p>
          <a:p>
            <a:r>
              <a:rPr lang="en-US" dirty="0"/>
              <a:t>Rhenium-188 (17 h): Used to beta irradiate coronary arteries from an angioplasty balloon.</a:t>
            </a:r>
          </a:p>
          <a:p>
            <a:r>
              <a:rPr lang="en-US" dirty="0"/>
              <a:t>Samarium-153 (47 h): Sm-153 is very effective in relieving the pain of secondary cancers lodged in the bone</a:t>
            </a:r>
          </a:p>
          <a:p>
            <a:r>
              <a:rPr lang="en-US" dirty="0"/>
              <a:t>Selenium-75 (120 d): Used in the form of </a:t>
            </a:r>
            <a:r>
              <a:rPr lang="en-US" dirty="0" err="1"/>
              <a:t>seleno</a:t>
            </a:r>
            <a:r>
              <a:rPr lang="en-US" dirty="0"/>
              <a:t>-methionine to study the production of digestive enzymes.</a:t>
            </a:r>
          </a:p>
          <a:p>
            <a:r>
              <a:rPr lang="en-US" dirty="0"/>
              <a:t>Sodium-24 (15 h): For studies of electrolytes within the body.</a:t>
            </a:r>
          </a:p>
          <a:p>
            <a:r>
              <a:rPr lang="en-US" dirty="0"/>
              <a:t>Strontium-89 (50 d)*: Very effective in reducing the pain of prostate and bone cancer. Beta emitter.</a:t>
            </a:r>
          </a:p>
          <a:p>
            <a:r>
              <a:rPr lang="en-US" dirty="0"/>
              <a:t>Xenon-133 (5 d)*: Used for pulmonary (lung) ventilation studies.</a:t>
            </a:r>
          </a:p>
          <a:p>
            <a:r>
              <a:rPr lang="en-US" dirty="0"/>
              <a:t>Ytterbium-169 (32 d): Used for cerebrospinal fluid studies in the brain.</a:t>
            </a:r>
          </a:p>
          <a:p>
            <a:r>
              <a:rPr lang="en-US" dirty="0"/>
              <a:t>Yttrium-90 (64 h)*: Used for cancer brachytherapy and as silicate colloid for the relieving the pain of arthritis in larger synovial joints. Pure beta emitter and of growing significance in therapy, especially liver cancer.</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07910080"/>
      </p:ext>
    </p:extLst>
  </p:cSld>
  <p:clrMapOvr>
    <a:masterClrMapping/>
  </p:clrMapOvr>
  <mc:AlternateContent xmlns:mc="http://schemas.openxmlformats.org/markup-compatibility/2006" xmlns:p14="http://schemas.microsoft.com/office/powerpoint/2010/main">
    <mc:Choice Requires="p14">
      <p:transition spd="slow" p14:dur="2000" advTm="49206"/>
    </mc:Choice>
    <mc:Fallback xmlns="">
      <p:transition spd="slow" advTm="49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7497" x="1905000" y="2971800"/>
          <p14:tracePt t="7513" x="1898650" y="2965450"/>
          <p14:tracePt t="7521" x="1898650" y="2946400"/>
          <p14:tracePt t="7539" x="1898650" y="2933700"/>
          <p14:tracePt t="7546" x="1898650" y="2927350"/>
          <p14:tracePt t="7552" x="1879600" y="2908300"/>
          <p14:tracePt t="7569" x="1879600" y="2901950"/>
          <p14:tracePt t="7585" x="1866900" y="2882900"/>
          <p14:tracePt t="7600" x="1860550" y="2863850"/>
          <p14:tracePt t="7617" x="1847850" y="2832100"/>
          <p14:tracePt t="7633" x="1828800" y="2813050"/>
          <p14:tracePt t="7648" x="1797050" y="2781300"/>
          <p14:tracePt t="7664" x="1778000" y="2736850"/>
          <p14:tracePt t="7681" x="1758950" y="2711450"/>
          <p14:tracePt t="7697" x="1720850" y="2679700"/>
          <p14:tracePt t="7720" x="1701800" y="2660650"/>
          <p14:tracePt t="7737" x="1670050" y="2641600"/>
          <p14:tracePt t="7753" x="1625600" y="2635250"/>
          <p14:tracePt t="7769" x="1574800" y="2628900"/>
          <p14:tracePt t="7784" x="1524000" y="2622550"/>
          <p14:tracePt t="7801" x="1460500" y="2622550"/>
          <p14:tracePt t="7817" x="1403350" y="2622550"/>
          <p14:tracePt t="7832" x="1352550" y="2622550"/>
          <p14:tracePt t="7848" x="1301750" y="2622550"/>
          <p14:tracePt t="7864" x="1250950" y="2647950"/>
          <p14:tracePt t="7880" x="1200150" y="2698750"/>
          <p14:tracePt t="7897" x="1181100" y="2717800"/>
          <p14:tracePt t="7913" x="1162050" y="2749550"/>
          <p14:tracePt t="7930" x="1155700" y="2800350"/>
          <p14:tracePt t="7947" x="1136650" y="2876550"/>
          <p14:tracePt t="7964" x="1130300" y="2971800"/>
          <p14:tracePt t="7980" x="1130300" y="3073400"/>
          <p14:tracePt t="7997" x="1206500" y="3200400"/>
          <p14:tracePt t="8013" x="1314450" y="3321050"/>
          <p14:tracePt t="8030" x="1492250" y="3384550"/>
          <p14:tracePt t="8047" x="1682750" y="3403600"/>
          <p14:tracePt t="8064" x="1936750" y="3403600"/>
          <p14:tracePt t="8081" x="2070100" y="3340100"/>
          <p14:tracePt t="8097" x="2190750" y="3238500"/>
          <p14:tracePt t="8114" x="2273300" y="3136900"/>
          <p14:tracePt t="8130" x="2330450" y="3060700"/>
          <p14:tracePt t="8147" x="2368550" y="2952750"/>
          <p14:tracePt t="8164" x="2393950" y="2851150"/>
          <p14:tracePt t="8180" x="2400300" y="2755900"/>
          <p14:tracePt t="8198" x="2400300" y="2686050"/>
          <p14:tracePt t="8214" x="2400300" y="2609850"/>
          <p14:tracePt t="8231" x="2374900" y="2546350"/>
          <p14:tracePt t="8248" x="2298700" y="2463800"/>
          <p14:tracePt t="8264" x="2273300" y="2451100"/>
          <p14:tracePt t="8280" x="2152650" y="2393950"/>
          <p14:tracePt t="8298" x="2032000" y="2368550"/>
          <p14:tracePt t="8314" x="1854200" y="2343150"/>
          <p14:tracePt t="8331" x="1651000" y="2330450"/>
          <p14:tracePt t="8348" x="1473200" y="2330450"/>
          <p14:tracePt t="8364" x="1295400" y="2330450"/>
          <p14:tracePt t="8381" x="1117600" y="2368550"/>
          <p14:tracePt t="8397" x="946150" y="2470150"/>
          <p14:tracePt t="8415" x="857250" y="2559050"/>
          <p14:tracePt t="8431" x="787400" y="2660650"/>
          <p14:tracePt t="8431" x="774700" y="2717800"/>
          <p14:tracePt t="8448" x="755650" y="2762250"/>
          <p14:tracePt t="8464" x="749300" y="2876550"/>
          <p14:tracePt t="8482" x="787400" y="2971800"/>
          <p14:tracePt t="8498" x="825500" y="3016250"/>
          <p14:tracePt t="8515" x="901700" y="3086100"/>
          <p14:tracePt t="8531" x="996950" y="3130550"/>
          <p14:tracePt t="8548" x="1149350" y="3136900"/>
          <p14:tracePt t="8564" x="1314450" y="3136900"/>
          <p14:tracePt t="8581" x="1498600" y="3136900"/>
          <p14:tracePt t="8598" x="1657350" y="3130550"/>
          <p14:tracePt t="8615" x="1816100" y="3092450"/>
          <p14:tracePt t="8631" x="1924050" y="3016250"/>
          <p14:tracePt t="8648" x="1993900" y="2965450"/>
          <p14:tracePt t="8664" x="2044700" y="2870200"/>
          <p14:tracePt t="8682" x="2063750" y="2800350"/>
          <p14:tracePt t="8698" x="2063750" y="2749550"/>
          <p14:tracePt t="8715" x="2063750" y="2717800"/>
          <p14:tracePt t="8731" x="2063750" y="2686050"/>
          <p14:tracePt t="8748" x="2057400" y="2667000"/>
          <p14:tracePt t="8764" x="2032000" y="2635250"/>
          <p14:tracePt t="8782" x="1924050" y="2603500"/>
          <p14:tracePt t="8798" x="1797050" y="2597150"/>
          <p14:tracePt t="8815" x="1663700" y="2584450"/>
          <p14:tracePt t="8832" x="1517650" y="2590800"/>
          <p14:tracePt t="8848" x="1377950" y="2667000"/>
          <p14:tracePt t="8865" x="1308100" y="2736850"/>
          <p14:tracePt t="8882" x="1270000" y="2800350"/>
          <p14:tracePt t="8898" x="1257300" y="2832100"/>
          <p14:tracePt t="8915" x="1257300" y="2870200"/>
          <p14:tracePt t="8932" x="1257300" y="2895600"/>
          <p14:tracePt t="8948" x="1257300" y="2927350"/>
          <p14:tracePt t="8965" x="1270000" y="2959100"/>
          <p14:tracePt t="8982" x="1327150" y="2997200"/>
          <p14:tracePt t="8998" x="1447800" y="3041650"/>
          <p14:tracePt t="9015" x="1587500" y="3073400"/>
          <p14:tracePt t="9032" x="1784350" y="3079750"/>
          <p14:tracePt t="9050" x="1905000" y="3079750"/>
          <p14:tracePt t="9066" x="1987550" y="3041650"/>
          <p14:tracePt t="9082" x="2032000" y="3003550"/>
          <p14:tracePt t="9098" x="2063750" y="2940050"/>
          <p14:tracePt t="9115" x="2082800" y="2889250"/>
          <p14:tracePt t="9132" x="2089150" y="2806700"/>
          <p14:tracePt t="9149" x="2089150" y="2755900"/>
          <p14:tracePt t="9165" x="2089150" y="2698750"/>
          <p14:tracePt t="9182" x="2070100" y="2654300"/>
          <p14:tracePt t="9199" x="2044700" y="2616200"/>
          <p14:tracePt t="9216" x="1968500" y="2590800"/>
          <p14:tracePt t="9232" x="1778000" y="2578100"/>
          <p14:tracePt t="9249" x="1631950" y="2578100"/>
          <p14:tracePt t="9266" x="1485900" y="2578100"/>
          <p14:tracePt t="9282" x="1358900" y="2654300"/>
          <p14:tracePt t="9299" x="1282700" y="2717800"/>
          <p14:tracePt t="9316" x="1257300" y="2781300"/>
          <p14:tracePt t="9332" x="1250950" y="2813050"/>
          <p14:tracePt t="9349" x="1250950" y="2851150"/>
          <p14:tracePt t="9366" x="1250950" y="2882900"/>
          <p14:tracePt t="9383" x="1276350" y="2921000"/>
          <p14:tracePt t="9399" x="1308100" y="2952750"/>
          <p14:tracePt t="9416" x="1358900" y="2978150"/>
          <p14:tracePt t="9432" x="1543050" y="3028950"/>
          <p14:tracePt t="9450" x="1708150" y="3079750"/>
          <p14:tracePt t="9466" x="1885950" y="3136900"/>
          <p14:tracePt t="9483" x="2063750" y="3149600"/>
          <p14:tracePt t="9499" x="2127250" y="3162300"/>
          <p14:tracePt t="9516" x="2152650" y="3162300"/>
          <p14:tracePt t="9533" x="2159000" y="3162300"/>
          <p14:tracePt t="9549" x="2165350" y="3162300"/>
          <p14:tracePt t="9566" x="2190750" y="3162300"/>
          <p14:tracePt t="9583" x="2197100" y="3149600"/>
          <p14:tracePt t="9599" x="2209800" y="3130550"/>
          <p14:tracePt t="9616" x="2209800" y="3079750"/>
          <p14:tracePt t="9633" x="2209800" y="3016250"/>
          <p14:tracePt t="9650" x="2203450" y="2952750"/>
          <p14:tracePt t="9666" x="2159000" y="2876550"/>
          <p14:tracePt t="9683" x="2101850" y="2813050"/>
          <p14:tracePt t="9700" x="2012950" y="2736850"/>
          <p14:tracePt t="9716" x="1879600" y="2667000"/>
          <p14:tracePt t="9733" x="1752600" y="2635250"/>
          <p14:tracePt t="9750" x="1676400" y="2635250"/>
          <p14:tracePt t="9767" x="1587500" y="2635250"/>
          <p14:tracePt t="9783" x="1504950" y="2654300"/>
          <p14:tracePt t="9800" x="1390650" y="2692400"/>
          <p14:tracePt t="9800" x="1352550" y="2698750"/>
          <p14:tracePt t="9817" x="1282700" y="2730500"/>
          <p14:tracePt t="9833" x="1263650" y="2736850"/>
          <p14:tracePt t="9921" x="1263650" y="2743200"/>
          <p14:tracePt t="9929" x="1270000" y="2755900"/>
          <p14:tracePt t="9937" x="1301750" y="2762250"/>
          <p14:tracePt t="9938" x="1339850" y="2762250"/>
          <p14:tracePt t="9950" x="1479550" y="2781300"/>
          <p14:tracePt t="9967" x="1619250" y="2781300"/>
          <p14:tracePt t="9984" x="1771650" y="2781300"/>
          <p14:tracePt t="10000" x="1949450" y="2781300"/>
          <p14:tracePt t="10018" x="2019300" y="2755900"/>
          <p14:tracePt t="10033" x="2051050" y="2736850"/>
          <p14:tracePt t="10050" x="2070100" y="2730500"/>
          <p14:tracePt t="10067" x="2070100" y="2724150"/>
          <p14:tracePt t="10161" x="2070100" y="2717800"/>
          <p14:tracePt t="10169" x="2051050" y="2717800"/>
          <p14:tracePt t="10183" x="2019300" y="2717800"/>
          <p14:tracePt t="10184" x="1930400" y="2717800"/>
          <p14:tracePt t="10200" x="1784350" y="2749550"/>
          <p14:tracePt t="10218" x="1663700" y="2806700"/>
          <p14:tracePt t="10235" x="1600200" y="2844800"/>
          <p14:tracePt t="10251" x="1568450" y="2870200"/>
          <p14:tracePt t="10267" x="1549400" y="2901950"/>
          <p14:tracePt t="10284" x="1549400" y="2921000"/>
          <p14:tracePt t="10301" x="1549400" y="2952750"/>
          <p14:tracePt t="10317" x="1549400" y="3003550"/>
          <p14:tracePt t="10334" x="1568450" y="3041650"/>
          <p14:tracePt t="10351" x="1600200" y="3079750"/>
          <p14:tracePt t="10367" x="1695450" y="3117850"/>
          <p14:tracePt t="10384" x="1847850" y="3124200"/>
          <p14:tracePt t="10402" x="1962150" y="3124200"/>
          <p14:tracePt t="10417" x="2038350" y="3124200"/>
          <p14:tracePt t="10434" x="2108200" y="3079750"/>
          <p14:tracePt t="10451" x="2152650" y="3041650"/>
          <p14:tracePt t="10467" x="2197100" y="2959100"/>
          <p14:tracePt t="10484" x="2247900" y="2870200"/>
          <p14:tracePt t="10501" x="2260600" y="2787650"/>
          <p14:tracePt t="10517" x="2266950" y="2730500"/>
          <p14:tracePt t="10534" x="2266950" y="2698750"/>
          <p14:tracePt t="10551" x="2266950" y="2667000"/>
          <p14:tracePt t="10568" x="2266950" y="2641600"/>
          <p14:tracePt t="10568" x="2260600" y="2628900"/>
          <p14:tracePt t="10585" x="2222500" y="2616200"/>
          <p14:tracePt t="10602" x="2165350" y="2597150"/>
          <p14:tracePt t="10618" x="2032000" y="2590800"/>
          <p14:tracePt t="10635" x="1866900" y="2565400"/>
          <p14:tracePt t="10651" x="1714500" y="2546350"/>
          <p14:tracePt t="10668" x="1517650" y="2508250"/>
          <p14:tracePt t="10685" x="1365250" y="2508250"/>
          <p14:tracePt t="10701" x="1231900" y="2508250"/>
          <p14:tracePt t="10718" x="1104900" y="2514600"/>
          <p14:tracePt t="10735" x="990600" y="2546350"/>
          <p14:tracePt t="10751" x="895350" y="2584450"/>
          <p14:tracePt t="10768" x="749300" y="2673350"/>
          <p14:tracePt t="10786" x="673100" y="2724150"/>
          <p14:tracePt t="10802" x="590550" y="2787650"/>
          <p14:tracePt t="10818" x="533400" y="2838450"/>
          <p14:tracePt t="10835" x="520700" y="2895600"/>
          <p14:tracePt t="10851" x="520700" y="2933700"/>
          <p14:tracePt t="10868" x="520700" y="2952750"/>
          <p14:tracePt t="10885" x="520700" y="2990850"/>
          <p14:tracePt t="10902" x="552450" y="3022600"/>
          <p14:tracePt t="10918" x="635000" y="3067050"/>
          <p14:tracePt t="10935" x="774700" y="3136900"/>
          <p14:tracePt t="10951" x="965200" y="3206750"/>
          <p14:tracePt t="10968" x="1441450" y="3352800"/>
          <p14:tracePt t="10986" x="1771650" y="3384550"/>
          <p14:tracePt t="11002" x="1968500" y="3390900"/>
          <p14:tracePt t="11018" x="2127250" y="3390900"/>
          <p14:tracePt t="11035" x="2241550" y="3359150"/>
          <p14:tracePt t="11052" x="2330450" y="3295650"/>
          <p14:tracePt t="11070" x="2381250" y="3225800"/>
          <p14:tracePt t="11085" x="2438400" y="3117850"/>
          <p14:tracePt t="11102" x="2470150" y="3035300"/>
          <p14:tracePt t="11119" x="2489200" y="2933700"/>
          <p14:tracePt t="11136" x="2489200" y="2813050"/>
          <p14:tracePt t="11152" x="2482850" y="2628900"/>
          <p14:tracePt t="11170" x="2457450" y="2552700"/>
          <p14:tracePt t="11185" x="2381250" y="2463800"/>
          <p14:tracePt t="11202" x="2324100" y="2438400"/>
          <p14:tracePt t="11219" x="2228850" y="2400300"/>
          <p14:tracePt t="11236" x="2063750" y="2362200"/>
          <p14:tracePt t="11252" x="1854200" y="2355850"/>
          <p14:tracePt t="11269" x="1619250" y="2355850"/>
          <p14:tracePt t="11285" x="1352550" y="2355850"/>
          <p14:tracePt t="11302" x="1085850" y="2355850"/>
          <p14:tracePt t="11319" x="844550" y="2387600"/>
          <p14:tracePt t="11336" x="654050" y="2432050"/>
          <p14:tracePt t="11352" x="469900" y="2489200"/>
          <p14:tracePt t="11369" x="355600" y="2546350"/>
          <p14:tracePt t="11385" x="292100" y="2590800"/>
          <p14:tracePt t="11402" x="254000" y="2654300"/>
          <p14:tracePt t="11419" x="234950" y="2717800"/>
          <p14:tracePt t="11436" x="234950" y="2768600"/>
          <p14:tracePt t="11452" x="234950" y="2819400"/>
          <p14:tracePt t="11469" x="234950" y="2851150"/>
          <p14:tracePt t="11486" x="266700" y="2901950"/>
          <p14:tracePt t="11503" x="374650" y="2946400"/>
          <p14:tracePt t="11519" x="508000" y="2997200"/>
          <p14:tracePt t="11519" x="635000" y="3041650"/>
          <p14:tracePt t="11537" x="889000" y="3086100"/>
          <p14:tracePt t="11553" x="1162050" y="3136900"/>
          <p14:tracePt t="11569" x="1492250" y="3168650"/>
          <p14:tracePt t="11586" x="1746250" y="3168650"/>
          <p14:tracePt t="11603" x="1892300" y="3168650"/>
          <p14:tracePt t="11619" x="2019300" y="3092450"/>
          <p14:tracePt t="11636" x="2070100" y="3028950"/>
          <p14:tracePt t="11653" x="2114550" y="2959100"/>
          <p14:tracePt t="11670" x="2133600" y="2882900"/>
          <p14:tracePt t="11687" x="2146300" y="2819400"/>
          <p14:tracePt t="11703" x="2159000" y="2762250"/>
          <p14:tracePt t="11720" x="2159000" y="2686050"/>
          <p14:tracePt t="11737" x="2159000" y="2635250"/>
          <p14:tracePt t="11753" x="2127250" y="2590800"/>
          <p14:tracePt t="11770" x="2076450" y="2540000"/>
          <p14:tracePt t="11787" x="2006600" y="2501900"/>
          <p14:tracePt t="11803" x="1892300" y="2476500"/>
          <p14:tracePt t="11820" x="1739900" y="2463800"/>
          <p14:tracePt t="11837" x="1581150" y="2438400"/>
          <p14:tracePt t="11853" x="1454150" y="2438400"/>
          <p14:tracePt t="11870" x="1301750" y="2438400"/>
          <p14:tracePt t="11886" x="1174750" y="2489200"/>
          <p14:tracePt t="11903" x="1047750" y="2540000"/>
          <p14:tracePt t="11920" x="857250" y="2660650"/>
          <p14:tracePt t="11937" x="749300" y="2749550"/>
          <p14:tracePt t="11953" x="673100" y="2825750"/>
          <p14:tracePt t="11970" x="635000" y="2889250"/>
          <p14:tracePt t="11987" x="584200" y="2946400"/>
          <p14:tracePt t="12003" x="571500" y="2990850"/>
          <p14:tracePt t="12020" x="571500" y="3009900"/>
          <p14:tracePt t="12037" x="571500" y="3035300"/>
          <p14:tracePt t="12053" x="577850" y="3079750"/>
          <p14:tracePt t="12070" x="641350" y="3111500"/>
          <p14:tracePt t="12087" x="736600" y="3130550"/>
          <p14:tracePt t="12104" x="908050" y="3168650"/>
          <p14:tracePt t="12120" x="1200150" y="3187700"/>
          <p14:tracePt t="12137" x="1365250" y="3187700"/>
          <p14:tracePt t="12153" x="1549400" y="3162300"/>
          <p14:tracePt t="12171" x="1752600" y="3092450"/>
          <p14:tracePt t="12187" x="1879600" y="3016250"/>
          <p14:tracePt t="12205" x="2032000" y="2914650"/>
          <p14:tracePt t="12220" x="2127250" y="2844800"/>
          <p14:tracePt t="12238" x="2209800" y="2781300"/>
          <p14:tracePt t="12254" x="2235200" y="2762250"/>
          <p14:tracePt t="12271" x="2254250" y="2755900"/>
          <p14:tracePt t="12417" x="2254250" y="2749550"/>
          <p14:tracePt t="12430" x="2241550" y="2749550"/>
          <p14:tracePt t="12437" x="2235200" y="2749550"/>
          <p14:tracePt t="12438" x="2222500" y="2749550"/>
          <p14:tracePt t="12455" x="2209800" y="2749550"/>
          <p14:tracePt t="12471" x="2203450" y="2749550"/>
          <p14:tracePt t="12487" x="2197100" y="2749550"/>
          <p14:tracePt t="12504" x="2190750" y="2749550"/>
          <p14:tracePt t="12553" x="2184400" y="2755900"/>
          <p14:tracePt t="12569" x="2178050" y="2762250"/>
          <p14:tracePt t="12585" x="2178050" y="2768600"/>
          <p14:tracePt t="12592" x="2178050" y="2781300"/>
          <p14:tracePt t="12604" x="2165350" y="2794000"/>
          <p14:tracePt t="12626" x="2165350" y="2800350"/>
          <p14:tracePt t="12637" x="2165350" y="2806700"/>
          <p14:tracePt t="12638" x="2165350" y="2813050"/>
          <p14:tracePt t="12654" x="2165350" y="2832100"/>
          <p14:tracePt t="12671" x="2165350" y="2844800"/>
          <p14:tracePt t="12688" x="2171700" y="2876550"/>
          <p14:tracePt t="12705" x="2184400" y="2889250"/>
          <p14:tracePt t="12721" x="2197100" y="2901950"/>
          <p14:tracePt t="12738" x="2222500" y="2921000"/>
          <p14:tracePt t="12755" x="2241550" y="2933700"/>
          <p14:tracePt t="12771" x="2260600" y="2959100"/>
          <p14:tracePt t="12788" x="2273300" y="2959100"/>
          <p14:tracePt t="12804" x="2292350" y="2971800"/>
          <p14:tracePt t="12821" x="2305050" y="2984500"/>
          <p14:tracePt t="12838" x="2324100" y="3003550"/>
          <p14:tracePt t="12854" x="2362200" y="3016250"/>
          <p14:tracePt t="12872" x="2374900" y="3022600"/>
          <p14:tracePt t="12888" x="2387600" y="3022600"/>
          <p14:tracePt t="13413" x="0" y="0"/>
        </p14:tracePtLst>
        <p14:tracePtLst>
          <p14:tracePt t="18073" x="2413000" y="2914650"/>
          <p14:tracePt t="18265" x="2413000" y="2908300"/>
          <p14:tracePt t="18275" x="2413000" y="2889250"/>
          <p14:tracePt t="18281" x="2381250" y="2870200"/>
          <p14:tracePt t="18297" x="2336800" y="2825750"/>
          <p14:tracePt t="18314" x="2298700" y="2806700"/>
          <p14:tracePt t="18331" x="2273300" y="2794000"/>
          <p14:tracePt t="18337" x="2190750" y="2749550"/>
          <p14:tracePt t="18348" x="2114550" y="2705100"/>
          <p14:tracePt t="18369" x="2025650" y="2667000"/>
          <p14:tracePt t="18385" x="1943100" y="2635250"/>
          <p14:tracePt t="18401" x="1879600" y="2609850"/>
          <p14:tracePt t="18414" x="1847850" y="2603500"/>
          <p14:tracePt t="18430" x="1809750" y="2578100"/>
          <p14:tracePt t="18447" x="1746250" y="2571750"/>
          <p14:tracePt t="18464" x="1689100" y="2559050"/>
          <p14:tracePt t="18464" x="1644650" y="2540000"/>
          <p14:tracePt t="18482" x="1568450" y="2533650"/>
          <p14:tracePt t="18498" x="1479550" y="2520950"/>
          <p14:tracePt t="18514" x="1390650" y="2514600"/>
          <p14:tracePt t="18531" x="1327150" y="2508250"/>
          <p14:tracePt t="18547" x="1238250" y="2489200"/>
          <p14:tracePt t="18564" x="1162050" y="2489200"/>
          <p14:tracePt t="18581" x="1092200" y="2489200"/>
          <p14:tracePt t="18598" x="1016000" y="2489200"/>
          <p14:tracePt t="18614" x="958850" y="2489200"/>
          <p14:tracePt t="18632" x="869950" y="2489200"/>
          <p14:tracePt t="18647" x="762000" y="2489200"/>
          <p14:tracePt t="18664" x="660400" y="2495550"/>
          <p14:tracePt t="18681" x="520700" y="2527300"/>
          <p14:tracePt t="18698" x="476250" y="2552700"/>
          <p14:tracePt t="18714" x="450850" y="2578100"/>
          <p14:tracePt t="18731" x="425450" y="2622550"/>
          <p14:tracePt t="18748" x="419100" y="2705100"/>
          <p14:tracePt t="18764" x="412750" y="2774950"/>
          <p14:tracePt t="18781" x="412750" y="2851150"/>
          <p14:tracePt t="18798" x="431800" y="2921000"/>
          <p14:tracePt t="18814" x="495300" y="2984500"/>
          <p14:tracePt t="18832" x="603250" y="3060700"/>
          <p14:tracePt t="18848" x="755650" y="3130550"/>
          <p14:tracePt t="18865" x="1123950" y="3251200"/>
          <p14:tracePt t="18882" x="1517650" y="3295650"/>
          <p14:tracePt t="18898" x="1854200" y="3308350"/>
          <p14:tracePt t="18915" x="2101850" y="3308350"/>
          <p14:tracePt t="18931" x="2292350" y="3308350"/>
          <p14:tracePt t="18948" x="2438400" y="3263900"/>
          <p14:tracePt t="18965" x="2540000" y="3200400"/>
          <p14:tracePt t="18981" x="2616200" y="3155950"/>
          <p14:tracePt t="18998" x="2686050" y="3086100"/>
          <p14:tracePt t="19015" x="2705100" y="3048000"/>
          <p14:tracePt t="19031" x="2711450" y="3016250"/>
          <p14:tracePt t="19048" x="2724150" y="2927350"/>
          <p14:tracePt t="19066" x="2724150" y="2870200"/>
          <p14:tracePt t="19082" x="2705100" y="2806700"/>
          <p14:tracePt t="19098" x="2654300" y="2730500"/>
          <p14:tracePt t="19115" x="2571750" y="2667000"/>
          <p14:tracePt t="19132" x="2457450" y="2603500"/>
          <p14:tracePt t="19148" x="2343150" y="2552700"/>
          <p14:tracePt t="19166" x="2190750" y="2489200"/>
          <p14:tracePt t="19182" x="2025650" y="2438400"/>
          <p14:tracePt t="19199" x="1847850" y="2400300"/>
          <p14:tracePt t="19215" x="1657350" y="2393950"/>
          <p14:tracePt t="19232" x="1460500" y="2393950"/>
          <p14:tracePt t="19248" x="1200150" y="2393950"/>
          <p14:tracePt t="19266" x="1041400" y="2393950"/>
          <p14:tracePt t="19282" x="895350" y="2419350"/>
          <p14:tracePt t="19298" x="781050" y="2438400"/>
          <p14:tracePt t="19315" x="685800" y="2470150"/>
          <p14:tracePt t="19332" x="635000" y="2501900"/>
          <p14:tracePt t="19349" x="577850" y="2533650"/>
          <p14:tracePt t="19365" x="546100" y="2552700"/>
          <p14:tracePt t="19382" x="520700" y="2571750"/>
          <p14:tracePt t="19399" x="508000" y="2590800"/>
          <p14:tracePt t="19415" x="508000" y="2603500"/>
          <p14:tracePt t="19432" x="495300" y="2647950"/>
          <p14:tracePt t="19449" x="495300" y="2724150"/>
          <p14:tracePt t="19466" x="552450" y="2806700"/>
          <p14:tracePt t="19482" x="660400" y="2882900"/>
          <p14:tracePt t="19499" x="787400" y="2933700"/>
          <p14:tracePt t="19515" x="965200" y="2997200"/>
          <p14:tracePt t="19532" x="1219200" y="3028950"/>
          <p14:tracePt t="19549" x="1498600" y="3054350"/>
          <p14:tracePt t="19566" x="1727200" y="3054350"/>
          <p14:tracePt t="19582" x="1911350" y="3054350"/>
          <p14:tracePt t="19599" x="2070100" y="3054350"/>
          <p14:tracePt t="19616" x="2197100" y="3009900"/>
          <p14:tracePt t="19632" x="2305050" y="2946400"/>
          <p14:tracePt t="19650" x="2349500" y="2895600"/>
          <p14:tracePt t="19666" x="2387600" y="2851150"/>
          <p14:tracePt t="19682" x="2406650" y="2806700"/>
          <p14:tracePt t="19699" x="2406650" y="2768600"/>
          <p14:tracePt t="19716" x="2406650" y="2724150"/>
          <p14:tracePt t="19733" x="2406650" y="2686050"/>
          <p14:tracePt t="19749" x="2381250" y="2635250"/>
          <p14:tracePt t="19766" x="2336800" y="2597150"/>
          <p14:tracePt t="19783" x="2279650" y="2559050"/>
          <p14:tracePt t="19799" x="2184400" y="2501900"/>
          <p14:tracePt t="19816" x="2082800" y="2482850"/>
          <p14:tracePt t="19816" x="2025650" y="2457450"/>
          <p14:tracePt t="19834" x="1892300" y="2432050"/>
          <p14:tracePt t="19850" x="1746250" y="2413000"/>
          <p14:tracePt t="19866" x="1638300" y="2406650"/>
          <p14:tracePt t="19883" x="1524000" y="2406650"/>
          <p14:tracePt t="19899" x="1416050" y="2406650"/>
          <p14:tracePt t="19916" x="1308100" y="2406650"/>
          <p14:tracePt t="19934" x="1219200" y="2406650"/>
          <p14:tracePt t="19950" x="1136650" y="2438400"/>
          <p14:tracePt t="19967" x="1022350" y="2476500"/>
          <p14:tracePt t="19983" x="933450" y="2527300"/>
          <p14:tracePt t="20000" x="844550" y="2578100"/>
          <p14:tracePt t="20017" x="679450" y="2692400"/>
          <p14:tracePt t="20034" x="622300" y="2730500"/>
          <p14:tracePt t="20050" x="609600" y="2794000"/>
          <p14:tracePt t="20066" x="603250" y="2825750"/>
          <p14:tracePt t="20083" x="603250" y="2870200"/>
          <p14:tracePt t="20100" x="603250" y="2889250"/>
          <p14:tracePt t="20117" x="603250" y="2908300"/>
          <p14:tracePt t="20133" x="641350" y="2927350"/>
          <p14:tracePt t="20150" x="698500" y="2946400"/>
          <p14:tracePt t="20167" x="825500" y="2978150"/>
          <p14:tracePt t="20183" x="990600" y="3035300"/>
          <p14:tracePt t="20200" x="1231900" y="3098800"/>
          <p14:tracePt t="20217" x="1562100" y="3168650"/>
          <p14:tracePt t="20234" x="1841500" y="3187700"/>
          <p14:tracePt t="20250" x="2025650" y="3194050"/>
          <p14:tracePt t="20267" x="2216150" y="3194050"/>
          <p14:tracePt t="20283" x="2368550" y="3194050"/>
          <p14:tracePt t="20300" x="2489200" y="3194050"/>
          <p14:tracePt t="20317" x="2603500" y="3149600"/>
          <p14:tracePt t="20334" x="2667000" y="3124200"/>
          <p14:tracePt t="20351" x="2686050" y="3105150"/>
          <p14:tracePt t="20368" x="2698750" y="3079750"/>
          <p14:tracePt t="20384" x="2698750" y="3067050"/>
          <p14:tracePt t="20400" x="2705100" y="3041650"/>
          <p14:tracePt t="20417" x="2705100" y="3022600"/>
          <p14:tracePt t="20434" x="2705100" y="2984500"/>
          <p14:tracePt t="20450" x="2692400" y="2927350"/>
          <p14:tracePt t="20467" x="2641600" y="2863850"/>
          <p14:tracePt t="20484" x="2540000" y="2794000"/>
          <p14:tracePt t="20500" x="2413000" y="2698750"/>
          <p14:tracePt t="20517" x="2266950" y="2641600"/>
          <p14:tracePt t="20534" x="2120900" y="2603500"/>
          <p14:tracePt t="20550" x="1924050" y="2540000"/>
          <p14:tracePt t="20567" x="1771650" y="2514600"/>
          <p14:tracePt t="20584" x="1574800" y="2489200"/>
          <p14:tracePt t="20602" x="1473200" y="2489200"/>
          <p14:tracePt t="20618" x="1403350" y="2489200"/>
          <p14:tracePt t="20634" x="1358900" y="2489200"/>
          <p14:tracePt t="20651" x="1320800" y="2489200"/>
          <p14:tracePt t="20667" x="1314450" y="2489200"/>
          <p14:tracePt t="20684" x="1295400" y="2489200"/>
          <p14:tracePt t="21082" x="1301750" y="2495550"/>
          <p14:tracePt t="21089" x="1327150" y="2520950"/>
          <p14:tracePt t="21097" x="1333500" y="2527300"/>
          <p14:tracePt t="21105" x="1358900" y="2546350"/>
          <p14:tracePt t="21119" x="1384300" y="2559050"/>
          <p14:tracePt t="21135" x="1390650" y="2565400"/>
          <p14:tracePt t="21152" x="1397000" y="2565400"/>
          <p14:tracePt t="21168" x="1416050" y="2578100"/>
          <p14:tracePt t="21185" x="1454150" y="2603500"/>
          <p14:tracePt t="21201" x="1498600" y="2635250"/>
          <p14:tracePt t="21219" x="1555750" y="2679700"/>
          <p14:tracePt t="21235" x="1612900" y="2717800"/>
          <p14:tracePt t="21252" x="1689100" y="2768600"/>
          <p14:tracePt t="21268" x="1797050" y="2851150"/>
          <p14:tracePt t="21285" x="1930400" y="2965450"/>
          <p14:tracePt t="21302" x="2101850" y="3086100"/>
          <p14:tracePt t="21319" x="2279650" y="3244850"/>
          <p14:tracePt t="21335" x="2419350" y="3378200"/>
          <p14:tracePt t="21352" x="2501900" y="3479800"/>
          <p14:tracePt t="21369" x="2603500" y="3606800"/>
          <p14:tracePt t="21386" x="2647950" y="3670300"/>
          <p14:tracePt t="21402" x="2692400" y="3765550"/>
          <p14:tracePt t="21419" x="2724150" y="3841750"/>
          <p14:tracePt t="21435" x="2749550" y="3911600"/>
          <p14:tracePt t="21452" x="2762250" y="3943350"/>
          <p14:tracePt t="21469" x="2768600" y="3956050"/>
          <p14:tracePt t="21486" x="2774950" y="3962400"/>
          <p14:tracePt t="21522" x="2774950" y="3975100"/>
          <p14:tracePt t="21523" x="2774950" y="3987800"/>
          <p14:tracePt t="21553" x="2774950" y="3994150"/>
          <p14:tracePt t="21554" x="2774950" y="4000500"/>
          <p14:tracePt t="21673" x="2774950" y="4006850"/>
          <p14:tracePt t="21706" x="2755900" y="4006850"/>
          <p14:tracePt t="21714" x="2743200" y="4000500"/>
          <p14:tracePt t="21721" x="2724150" y="3994150"/>
          <p14:tracePt t="21722" x="2711450" y="3981450"/>
          <p14:tracePt t="21736" x="2686050" y="3956050"/>
          <p14:tracePt t="21736" x="2673350" y="3949700"/>
          <p14:tracePt t="21753" x="2660650" y="3937000"/>
          <p14:tracePt t="21769" x="2609850" y="3898900"/>
          <p14:tracePt t="21786" x="2571750" y="3867150"/>
          <p14:tracePt t="21803" x="2559050" y="3860800"/>
          <p14:tracePt t="21820" x="2540000" y="3841750"/>
          <p14:tracePt t="21836" x="2520950" y="3829050"/>
          <p14:tracePt t="21853" x="2495550" y="3803650"/>
          <p14:tracePt t="21870" x="2419350" y="3759200"/>
          <p14:tracePt t="21886" x="2317750" y="3714750"/>
          <p14:tracePt t="21903" x="2216150" y="3663950"/>
          <p14:tracePt t="21920" x="2152650" y="3638550"/>
          <p14:tracePt t="21936" x="2076450" y="3613150"/>
          <p14:tracePt t="21953" x="1993900" y="3581400"/>
          <p14:tracePt t="21970" x="1943100" y="3568700"/>
          <p14:tracePt t="21987" x="1873250" y="3556000"/>
          <p14:tracePt t="22003" x="1778000" y="3511550"/>
          <p14:tracePt t="22020" x="1682750" y="3492500"/>
          <p14:tracePt t="22036" x="1536700" y="3448050"/>
          <p14:tracePt t="22053" x="1403350" y="3422650"/>
          <p14:tracePt t="22070" x="1276350" y="3416300"/>
          <p14:tracePt t="22087" x="1155700" y="3409950"/>
          <p14:tracePt t="22103" x="1054100" y="3390900"/>
          <p14:tracePt t="22120" x="971550" y="3390900"/>
          <p14:tracePt t="22136" x="844550" y="3416300"/>
          <p14:tracePt t="22154" x="774700" y="3441700"/>
          <p14:tracePt t="22170" x="730250" y="3467100"/>
          <p14:tracePt t="22186" x="685800" y="3486150"/>
          <p14:tracePt t="22203" x="615950" y="3530600"/>
          <p14:tracePt t="22220" x="552450" y="3556000"/>
          <p14:tracePt t="22237" x="469900" y="3600450"/>
          <p14:tracePt t="22254" x="406400" y="3670300"/>
          <p14:tracePt t="22270" x="349250" y="3714750"/>
          <p14:tracePt t="22287" x="317500" y="3752850"/>
          <p14:tracePt t="22304" x="285750" y="3778250"/>
          <p14:tracePt t="22320" x="273050" y="3803650"/>
          <p14:tracePt t="22338" x="266700" y="3816350"/>
          <p14:tracePt t="22353" x="266700" y="3841750"/>
          <p14:tracePt t="22371" x="279400" y="3892550"/>
          <p14:tracePt t="22388" x="317500" y="3949700"/>
          <p14:tracePt t="22404" x="361950" y="3987800"/>
          <p14:tracePt t="22421" x="476250" y="4019550"/>
          <p14:tracePt t="22437" x="622300" y="4044950"/>
          <p14:tracePt t="22454" x="806450" y="4083050"/>
          <p14:tracePt t="22470" x="1009650" y="4121150"/>
          <p14:tracePt t="22487" x="1263650" y="4140200"/>
          <p14:tracePt t="22504" x="1574800" y="4140200"/>
          <p14:tracePt t="22504" x="1758950" y="4146550"/>
          <p14:tracePt t="22521" x="2051050" y="4146550"/>
          <p14:tracePt t="22538" x="2324100" y="4121150"/>
          <p14:tracePt t="22555" x="2508250" y="4089400"/>
          <p14:tracePt t="22571" x="2686050" y="4064000"/>
          <p14:tracePt t="22587" x="2806700" y="4025900"/>
          <p14:tracePt t="22604" x="2901950" y="3994150"/>
          <p14:tracePt t="22621" x="2959100" y="3968750"/>
          <p14:tracePt t="22637" x="2990850" y="3937000"/>
          <p14:tracePt t="22654" x="2997200" y="3930650"/>
          <p14:tracePt t="22671" x="3003550" y="3917950"/>
          <p14:tracePt t="22687" x="3003550" y="3905250"/>
          <p14:tracePt t="22704" x="3003550" y="3860800"/>
          <p14:tracePt t="22721" x="3003550" y="3835400"/>
          <p14:tracePt t="22737" x="2933700" y="3727450"/>
          <p14:tracePt t="22755" x="2813050" y="3651250"/>
          <p14:tracePt t="22771" x="2686050" y="3581400"/>
          <p14:tracePt t="22787" x="2495550" y="3524250"/>
          <p14:tracePt t="22804" x="2279650" y="3473450"/>
          <p14:tracePt t="22821" x="2044700" y="3422650"/>
          <p14:tracePt t="22838" x="1797050" y="3378200"/>
          <p14:tracePt t="22854" x="1600200" y="3365500"/>
          <p14:tracePt t="22871" x="1498600" y="3365500"/>
          <p14:tracePt t="22888" x="1409700" y="3365500"/>
          <p14:tracePt t="22904" x="1327150" y="3390900"/>
          <p14:tracePt t="22921" x="1219200" y="3441700"/>
          <p14:tracePt t="22938" x="1149350" y="3486150"/>
          <p14:tracePt t="22955" x="1098550" y="3524250"/>
          <p14:tracePt t="22971" x="1060450" y="3568700"/>
          <p14:tracePt t="22988" x="1028700" y="3606800"/>
          <p14:tracePt t="23005" x="1009650" y="3632200"/>
          <p14:tracePt t="23022" x="996950" y="3663950"/>
          <p14:tracePt t="23038" x="996950" y="3695700"/>
          <p14:tracePt t="23055" x="996950" y="3727450"/>
          <p14:tracePt t="23071" x="996950" y="3771900"/>
          <p14:tracePt t="23088" x="1041400" y="3822700"/>
          <p14:tracePt t="23105" x="1104900" y="3892550"/>
          <p14:tracePt t="23122" x="1187450" y="3924300"/>
          <p14:tracePt t="23138" x="1327150" y="3962400"/>
          <p14:tracePt t="23155" x="1479550" y="4000500"/>
          <p14:tracePt t="23172" x="1638300" y="4025900"/>
          <p14:tracePt t="23188" x="1809750" y="4025900"/>
          <p14:tracePt t="23205" x="2025650" y="4032250"/>
          <p14:tracePt t="23222" x="2178050" y="4032250"/>
          <p14:tracePt t="23240" x="2305050" y="4032250"/>
          <p14:tracePt t="23255" x="2381250" y="4013200"/>
          <p14:tracePt t="23272" x="2444750" y="3975100"/>
          <p14:tracePt t="23288" x="2476500" y="3949700"/>
          <p14:tracePt t="23305" x="2495550" y="3930650"/>
          <p14:tracePt t="23322" x="2495550" y="3924300"/>
          <p14:tracePt t="23339" x="2495550" y="3911600"/>
          <p14:tracePt t="23355" x="2495550" y="3892550"/>
          <p14:tracePt t="23372" x="2495550" y="3873500"/>
          <p14:tracePt t="23388" x="2476500" y="3835400"/>
          <p14:tracePt t="23405" x="2419350" y="3790950"/>
          <p14:tracePt t="23422" x="2336800" y="3746500"/>
          <p14:tracePt t="23439" x="2159000" y="3695700"/>
          <p14:tracePt t="23456" x="1987550" y="3663950"/>
          <p14:tracePt t="23472" x="1816100" y="3632200"/>
          <p14:tracePt t="23489" x="1651000" y="3625850"/>
          <p14:tracePt t="23489" x="1587500" y="3625850"/>
          <p14:tracePt t="23506" x="1485900" y="3625850"/>
          <p14:tracePt t="23522" x="1409700" y="3625850"/>
          <p14:tracePt t="23539" x="1377950" y="3625850"/>
          <p14:tracePt t="23556" x="1358900" y="3632200"/>
          <p14:tracePt t="23572" x="1346200" y="3638550"/>
          <p14:tracePt t="23589" x="1339850" y="3651250"/>
          <p14:tracePt t="23606" x="1333500" y="3663950"/>
          <p14:tracePt t="23622" x="1333500" y="3670300"/>
          <p14:tracePt t="23639" x="1333500" y="3695700"/>
          <p14:tracePt t="23656" x="1358900" y="3733800"/>
          <p14:tracePt t="23673" x="1428750" y="3797300"/>
          <p14:tracePt t="23689" x="1555750" y="3886200"/>
          <p14:tracePt t="23707" x="1670050" y="3930650"/>
          <p14:tracePt t="23722" x="1860550" y="3987800"/>
          <p14:tracePt t="23739" x="2025650" y="4032250"/>
          <p14:tracePt t="23756" x="2190750" y="4038600"/>
          <p14:tracePt t="23773" x="2362200" y="4038600"/>
          <p14:tracePt t="23789" x="2501900" y="4038600"/>
          <p14:tracePt t="23806" x="2616200" y="4032250"/>
          <p14:tracePt t="23823" x="2692400" y="3994150"/>
          <p14:tracePt t="23840" x="2730500" y="3975100"/>
          <p14:tracePt t="23856" x="2749550" y="3956050"/>
          <p14:tracePt t="23873" x="2749550" y="3943350"/>
          <p14:tracePt t="23889" x="2749550" y="3930650"/>
          <p14:tracePt t="23906" x="2749550" y="3898900"/>
          <p14:tracePt t="23923" x="2724150" y="3867150"/>
          <p14:tracePt t="23939" x="2635250" y="3816350"/>
          <p14:tracePt t="23956" x="2476500" y="3752850"/>
          <p14:tracePt t="23973" x="2279650" y="3708400"/>
          <p14:tracePt t="23989" x="2051050" y="3651250"/>
          <p14:tracePt t="24006" x="1879600" y="3644900"/>
          <p14:tracePt t="24023" x="1809750" y="3644900"/>
          <p14:tracePt t="24040" x="1778000" y="3644900"/>
          <p14:tracePt t="24056" x="1752600" y="3644900"/>
          <p14:tracePt t="24074" x="1746250" y="3651250"/>
          <p14:tracePt t="24090" x="1708150" y="3670300"/>
          <p14:tracePt t="24107" x="1701800" y="3676650"/>
          <p14:tracePt t="24123" x="1701800" y="3695700"/>
          <p14:tracePt t="24140" x="1701800" y="3727450"/>
          <p14:tracePt t="24156" x="1701800" y="3771900"/>
          <p14:tracePt t="24173" x="1733550" y="3816350"/>
          <p14:tracePt t="24190" x="1746250" y="3835400"/>
          <p14:tracePt t="24207" x="1771650" y="3867150"/>
          <p14:tracePt t="24223" x="1797050" y="3886200"/>
          <p14:tracePt t="24240" x="1835150" y="3905250"/>
          <p14:tracePt t="24257" x="1974850" y="3962400"/>
          <p14:tracePt t="24257" x="2032000" y="3975100"/>
          <p14:tracePt t="24274" x="2178050" y="4013200"/>
          <p14:tracePt t="24290" x="2330450" y="4038600"/>
          <p14:tracePt t="24307" x="2444750" y="4051300"/>
          <p14:tracePt t="24323" x="2552700" y="4064000"/>
          <p14:tracePt t="24341" x="2654300" y="4076700"/>
          <p14:tracePt t="24357" x="2774950" y="4083050"/>
          <p14:tracePt t="24374" x="2895600" y="4083050"/>
          <p14:tracePt t="24390" x="3016250" y="4083050"/>
          <p14:tracePt t="24408" x="3105150" y="4083050"/>
          <p14:tracePt t="24424" x="3194050" y="4083050"/>
          <p14:tracePt t="24441" x="3289300" y="4083050"/>
          <p14:tracePt t="24457" x="3365500" y="4083050"/>
          <p14:tracePt t="24474" x="3403600" y="4083050"/>
          <p14:tracePt t="24490" x="3454400" y="4083050"/>
          <p14:tracePt t="24507" x="3511550" y="4083050"/>
          <p14:tracePt t="24524" x="3556000" y="4076700"/>
          <p14:tracePt t="24541" x="3587750" y="4064000"/>
          <p14:tracePt t="24557" x="3625850" y="4044950"/>
          <p14:tracePt t="24574" x="3683000" y="4013200"/>
          <p14:tracePt t="24590" x="3714750" y="3981450"/>
          <p14:tracePt t="24607" x="3759200" y="3943350"/>
          <p14:tracePt t="24624" x="3803650" y="3898900"/>
          <p14:tracePt t="24641" x="3829050" y="3879850"/>
          <p14:tracePt t="24658" x="3848100" y="3841750"/>
          <p14:tracePt t="24674" x="3854450" y="3835400"/>
          <p14:tracePt t="24714" x="3854450" y="3829050"/>
          <p14:tracePt t="24738" x="3854450" y="3822700"/>
          <p14:tracePt t="24754" x="3854450" y="3810000"/>
          <p14:tracePt t="24762" x="3854450" y="3790950"/>
          <p14:tracePt t="24775" x="3854450" y="3778250"/>
          <p14:tracePt t="24776" x="3835400" y="3714750"/>
          <p14:tracePt t="24792" x="3784600" y="3657600"/>
          <p14:tracePt t="24809" x="3702050" y="3594100"/>
          <p14:tracePt t="24825" x="3594100" y="3511550"/>
          <p14:tracePt t="24842" x="3384550" y="3460750"/>
          <p14:tracePt t="24859" x="3206750" y="3441700"/>
          <p14:tracePt t="24875" x="3009900" y="3422650"/>
          <p14:tracePt t="24892" x="2832100" y="3422650"/>
          <p14:tracePt t="24909" x="2667000" y="3422650"/>
          <p14:tracePt t="24925" x="2571750" y="3422650"/>
          <p14:tracePt t="24942" x="2444750" y="3422650"/>
          <p14:tracePt t="24959" x="2368550" y="3448050"/>
          <p14:tracePt t="24976" x="2279650" y="3486150"/>
          <p14:tracePt t="24992" x="2190750" y="3543300"/>
          <p14:tracePt t="25009" x="2152650" y="3575050"/>
          <p14:tracePt t="25026" x="2127250" y="3594100"/>
          <p14:tracePt t="25026" x="2120900" y="3613150"/>
          <p14:tracePt t="25044" x="2120900" y="3670300"/>
          <p14:tracePt t="25059" x="2120900" y="3721100"/>
          <p14:tracePt t="25076" x="2152650" y="3771900"/>
          <p14:tracePt t="25092" x="2235200" y="3829050"/>
          <p14:tracePt t="25109" x="2374900" y="3886200"/>
          <p14:tracePt t="25126" x="2520950" y="3930650"/>
          <p14:tracePt t="25142" x="2692400" y="3949700"/>
          <p14:tracePt t="25159" x="2857500" y="3968750"/>
          <p14:tracePt t="25176" x="2997200" y="3968750"/>
          <p14:tracePt t="25192" x="3117850" y="3968750"/>
          <p14:tracePt t="25209" x="3200400" y="3956050"/>
          <p14:tracePt t="25226" x="3302000" y="3898900"/>
          <p14:tracePt t="25243" x="3365500" y="3841750"/>
          <p14:tracePt t="25259" x="3397250" y="3810000"/>
          <p14:tracePt t="25276" x="3397250" y="3797300"/>
          <p14:tracePt t="25293" x="3397250" y="3784600"/>
          <p14:tracePt t="25347" x="3397250" y="3778250"/>
          <p14:tracePt t="25355" x="3390900" y="3746500"/>
          <p14:tracePt t="25369" x="3352800" y="3727450"/>
          <p14:tracePt t="25369" x="3314700" y="3714750"/>
          <p14:tracePt t="25376" x="3232150" y="3670300"/>
          <p14:tracePt t="25393" x="3117850" y="3644900"/>
          <p14:tracePt t="25410" x="2965450" y="3632200"/>
          <p14:tracePt t="25410" x="2895600" y="3619500"/>
          <p14:tracePt t="25427" x="2724150" y="3619500"/>
          <p14:tracePt t="25443" x="2590800" y="3651250"/>
          <p14:tracePt t="25461" x="2501900" y="3695700"/>
          <p14:tracePt t="25476" x="2457450" y="3733800"/>
          <p14:tracePt t="25493" x="2438400" y="3778250"/>
          <p14:tracePt t="25510" x="2438400" y="3829050"/>
          <p14:tracePt t="25526" x="2438400" y="3860800"/>
          <p14:tracePt t="25543" x="2444750" y="3898900"/>
          <p14:tracePt t="25560" x="2482850" y="3943350"/>
          <p14:tracePt t="25576" x="2533650" y="3962400"/>
          <p14:tracePt t="25593" x="2609850" y="3994150"/>
          <p14:tracePt t="25610" x="2800350" y="4019550"/>
          <p14:tracePt t="25627" x="2965450" y="4044950"/>
          <p14:tracePt t="25643" x="3155950" y="4044950"/>
          <p14:tracePt t="25660" x="3340100" y="4044950"/>
          <p14:tracePt t="25677" x="3511550" y="4044950"/>
          <p14:tracePt t="25693" x="3644900" y="4032250"/>
          <p14:tracePt t="25710" x="3752850" y="3987800"/>
          <p14:tracePt t="25727" x="3810000" y="3956050"/>
          <p14:tracePt t="25743" x="3848100" y="3930650"/>
          <p14:tracePt t="25760" x="3848100" y="3924300"/>
          <p14:tracePt t="25777" x="3854450" y="3917950"/>
          <p14:tracePt t="25794" x="3854450" y="3911600"/>
          <p14:tracePt t="25810" x="3854450" y="3886200"/>
          <p14:tracePt t="25828" x="3854450" y="3867150"/>
          <p14:tracePt t="25844" x="3778250" y="3803650"/>
          <p14:tracePt t="25861" x="3670300" y="3746500"/>
          <p14:tracePt t="25877" x="3530600" y="3721100"/>
          <p14:tracePt t="25894" x="3384550" y="3695700"/>
          <p14:tracePt t="25911" x="3232150" y="3670300"/>
          <p14:tracePt t="25927" x="3130550" y="3663950"/>
          <p14:tracePt t="25944" x="3079750" y="3657600"/>
          <p14:tracePt t="25960" x="3067050" y="3657600"/>
          <p14:tracePt t="25977" x="3054350" y="3657600"/>
          <p14:tracePt t="25994" x="3041650" y="3657600"/>
          <p14:tracePt t="26067" x="3035300" y="3657600"/>
          <p14:tracePt t="26087" x="3035300" y="3663950"/>
          <p14:tracePt t="26094" x="3035300" y="3683000"/>
          <p14:tracePt t="26096" x="3035300" y="3695700"/>
          <p14:tracePt t="26110" x="3035300" y="3727450"/>
          <p14:tracePt t="26127" x="3035300" y="3746500"/>
          <p14:tracePt t="26144" x="3035300" y="3765550"/>
          <p14:tracePt t="26161" x="3048000" y="3803650"/>
          <p14:tracePt t="26177" x="3079750" y="3854450"/>
          <p14:tracePt t="26194" x="3130550" y="3898900"/>
          <p14:tracePt t="26211" x="3162300" y="3911600"/>
          <p14:tracePt t="26228" x="3194050" y="3924300"/>
          <p14:tracePt t="26244" x="3213100" y="3930650"/>
          <p14:tracePt t="26261" x="3257550" y="3930650"/>
          <p14:tracePt t="26278" x="3308350" y="3943350"/>
          <p14:tracePt t="26295" x="3384550" y="3949700"/>
          <p14:tracePt t="26311" x="3492500" y="3975100"/>
          <p14:tracePt t="26328" x="3619500" y="3994150"/>
          <p14:tracePt t="26344" x="3733800" y="4000500"/>
          <p14:tracePt t="26361" x="3822700" y="4006850"/>
          <p14:tracePt t="26378" x="3924300" y="4019550"/>
          <p14:tracePt t="26395" x="3994150" y="4019550"/>
          <p14:tracePt t="26411" x="4064000" y="4019550"/>
          <p14:tracePt t="26428" x="4140200" y="4013200"/>
          <p14:tracePt t="26445" x="4184650" y="3987800"/>
          <p14:tracePt t="26461" x="4235450" y="3962400"/>
          <p14:tracePt t="26478" x="4267200" y="3930650"/>
          <p14:tracePt t="26495" x="4286250" y="3911600"/>
          <p14:tracePt t="26511" x="4298950" y="3879850"/>
          <p14:tracePt t="26528" x="4305300" y="3873500"/>
          <p14:tracePt t="26545" x="4305300" y="3867150"/>
          <p14:tracePt t="26562" x="4305300" y="3860800"/>
          <p14:tracePt t="26578" x="4305300" y="3841750"/>
          <p14:tracePt t="26595" x="4286250" y="3816350"/>
          <p14:tracePt t="26611" x="4184650" y="3778250"/>
          <p14:tracePt t="26628" x="4083050" y="3727450"/>
          <p14:tracePt t="26645" x="3886200" y="3695700"/>
          <p14:tracePt t="26662" x="3708400" y="3651250"/>
          <p14:tracePt t="26678" x="3575050" y="3638550"/>
          <p14:tracePt t="26695" x="3473450" y="3632200"/>
          <p14:tracePt t="26712" x="3403600" y="3632200"/>
          <p14:tracePt t="26729" x="3371850" y="3632200"/>
          <p14:tracePt t="26745" x="3340100" y="3644900"/>
          <p14:tracePt t="26762" x="3327400" y="3663950"/>
          <p14:tracePt t="26779" x="3314700" y="3702050"/>
          <p14:tracePt t="26796" x="3314700" y="3727450"/>
          <p14:tracePt t="26812" x="3314700" y="3746500"/>
          <p14:tracePt t="26829" x="3314700" y="3790950"/>
          <p14:tracePt t="26845" x="3346450" y="3829050"/>
          <p14:tracePt t="26862" x="3409950" y="3879850"/>
          <p14:tracePt t="26878" x="3498850" y="3917950"/>
          <p14:tracePt t="26896" x="3619500" y="3962400"/>
          <p14:tracePt t="26912" x="3810000" y="4006850"/>
          <p14:tracePt t="26929" x="3981450" y="4032250"/>
          <p14:tracePt t="26946" x="4140200" y="4057650"/>
          <p14:tracePt t="26962" x="4311650" y="4070350"/>
          <p14:tracePt t="26979" x="4375150" y="4070350"/>
          <p14:tracePt t="26996" x="4419600" y="4070350"/>
          <p14:tracePt t="27012" x="4464050" y="4057650"/>
          <p14:tracePt t="27029" x="4527550" y="4019550"/>
          <p14:tracePt t="27045" x="4565650" y="3994150"/>
          <p14:tracePt t="27062" x="4584700" y="3981450"/>
          <p14:tracePt t="27079" x="4610100" y="3956050"/>
          <p14:tracePt t="27096" x="4616450" y="3943350"/>
          <p14:tracePt t="27112" x="4629150" y="3930650"/>
          <p14:tracePt t="27129" x="4635500" y="3924300"/>
          <p14:tracePt t="27371" x="4635500" y="3917950"/>
          <p14:tracePt t="27379" x="4622800" y="3911600"/>
          <p14:tracePt t="27396" x="4572000" y="3898900"/>
          <p14:tracePt t="27397" x="4438650" y="3879850"/>
          <p14:tracePt t="27413" x="4286250" y="3848100"/>
          <p14:tracePt t="27431" x="4076700" y="3822700"/>
          <p14:tracePt t="27447" x="3860800" y="3803650"/>
          <p14:tracePt t="27463" x="3644900" y="3771900"/>
          <p14:tracePt t="27480" x="3505200" y="3771900"/>
          <p14:tracePt t="27496" x="3416300" y="3771900"/>
          <p14:tracePt t="27513" x="3327400" y="3771900"/>
          <p14:tracePt t="27530" x="3270250" y="3771900"/>
          <p14:tracePt t="27547" x="3162300" y="3771900"/>
          <p14:tracePt t="27563" x="3073400" y="3778250"/>
          <p14:tracePt t="27580" x="2952750" y="3784600"/>
          <p14:tracePt t="27597" x="2832100" y="3790950"/>
          <p14:tracePt t="27613" x="2698750" y="3797300"/>
          <p14:tracePt t="27630" x="2559050" y="3810000"/>
          <p14:tracePt t="27646" x="2425700" y="3816350"/>
          <p14:tracePt t="27663" x="2273300" y="3841750"/>
          <p14:tracePt t="27680" x="2139950" y="3848100"/>
          <p14:tracePt t="27697" x="2032000" y="3860800"/>
          <p14:tracePt t="27713" x="1892300" y="3873500"/>
          <p14:tracePt t="27731" x="1790700" y="3892550"/>
          <p14:tracePt t="27747" x="1695450" y="3892550"/>
          <p14:tracePt t="27763" x="1612900" y="3892550"/>
          <p14:tracePt t="27780" x="1536700" y="3892550"/>
          <p14:tracePt t="27797" x="1460500" y="3898900"/>
          <p14:tracePt t="27813" x="1377950" y="3905250"/>
          <p14:tracePt t="27830" x="1333500" y="3911600"/>
          <p14:tracePt t="27847" x="1270000" y="3911600"/>
          <p14:tracePt t="27864" x="1206500" y="3924300"/>
          <p14:tracePt t="27880" x="1168400" y="3937000"/>
          <p14:tracePt t="27897" x="1123950" y="3956050"/>
          <p14:tracePt t="27914" x="1073150" y="3962400"/>
          <p14:tracePt t="27931" x="1054100" y="3968750"/>
          <p14:tracePt t="27947" x="1047750" y="3968750"/>
          <p14:tracePt t="28091" x="1047750" y="3975100"/>
          <p14:tracePt t="28099" x="1054100" y="3987800"/>
          <p14:tracePt t="28107" x="1092200" y="4000500"/>
          <p14:tracePt t="28115" x="1123950" y="4006850"/>
          <p14:tracePt t="28131" x="1289050" y="4044950"/>
          <p14:tracePt t="28148" x="1543050" y="4089400"/>
          <p14:tracePt t="28149" x="1816100" y="4102100"/>
          <p14:tracePt t="28164" x="2127250" y="4102100"/>
          <p14:tracePt t="28181" x="2432050" y="4121150"/>
          <p14:tracePt t="28198" x="2654300" y="4127500"/>
          <p14:tracePt t="28214" x="2863850" y="4159250"/>
          <p14:tracePt t="28231" x="3060700" y="4178300"/>
          <p14:tracePt t="28248" x="3232150" y="4184650"/>
          <p14:tracePt t="28264" x="3409950" y="4210050"/>
          <p14:tracePt t="28281" x="3575050" y="4248150"/>
          <p14:tracePt t="28298" x="3790950" y="4260850"/>
          <p14:tracePt t="28316" x="3911600" y="4267200"/>
          <p14:tracePt t="28332" x="4057650" y="4267200"/>
          <p14:tracePt t="28348" x="4146550" y="4267200"/>
          <p14:tracePt t="28364" x="4229100" y="4267200"/>
          <p14:tracePt t="28381" x="4286250" y="4267200"/>
          <p14:tracePt t="28398" x="4337050" y="4267200"/>
          <p14:tracePt t="28415" x="4394200" y="4267200"/>
          <p14:tracePt t="28431" x="4464050" y="4267200"/>
          <p14:tracePt t="28448" x="4508500" y="4267200"/>
          <p14:tracePt t="28465" x="4559300" y="4267200"/>
          <p14:tracePt t="28481" x="4603750" y="4267200"/>
          <p14:tracePt t="28498" x="4622800" y="4267200"/>
          <p14:tracePt t="28498" x="4641850" y="4267200"/>
          <p14:tracePt t="28515" x="4679950" y="4267200"/>
          <p14:tracePt t="28531" x="4724400" y="4267200"/>
          <p14:tracePt t="28548" x="4762500" y="4267200"/>
          <p14:tracePt t="28565" x="4800600" y="4267200"/>
          <p14:tracePt t="28581" x="4813300" y="4267200"/>
          <p14:tracePt t="28598" x="4838700" y="4248150"/>
          <p14:tracePt t="28615" x="4864100" y="4241800"/>
          <p14:tracePt t="28631" x="4895850" y="4235450"/>
          <p14:tracePt t="28648" x="4914900" y="4229100"/>
          <p14:tracePt t="28665" x="4946650" y="4222750"/>
          <p14:tracePt t="28682" x="4959350" y="4216400"/>
          <p14:tracePt t="28698" x="4984750" y="4216400"/>
          <p14:tracePt t="28715" x="5022850" y="4197350"/>
          <p14:tracePt t="28732" x="5060950" y="4178300"/>
          <p14:tracePt t="28749" x="5092700" y="4165600"/>
          <p14:tracePt t="28765" x="5149850" y="4140200"/>
          <p14:tracePt t="28783" x="5181600" y="4121150"/>
          <p14:tracePt t="28798" x="5219700" y="4102100"/>
          <p14:tracePt t="28815" x="5251450" y="4089400"/>
          <p14:tracePt t="28832" x="5270500" y="4076700"/>
          <p14:tracePt t="28849" x="5295900" y="4051300"/>
          <p14:tracePt t="28865" x="5302250" y="4038600"/>
          <p14:tracePt t="28882" x="5314950" y="4032250"/>
          <p14:tracePt t="28899" x="5327650" y="4019550"/>
          <p14:tracePt t="28939" x="5327650" y="4013200"/>
          <p14:tracePt t="29011" x="5327650" y="3994150"/>
          <p14:tracePt t="29027" x="5308600" y="3975100"/>
          <p14:tracePt t="29035" x="5283200" y="3949700"/>
          <p14:tracePt t="29035" x="5257800" y="3943350"/>
          <p14:tracePt t="29051" x="5207000" y="3924300"/>
          <p14:tracePt t="29065" x="5162550" y="3898900"/>
          <p14:tracePt t="29066" x="4902200" y="3810000"/>
          <p14:tracePt t="29083" x="4699000" y="3746500"/>
          <p14:tracePt t="29099" x="4521200" y="3702050"/>
          <p14:tracePt t="29116" x="4362450" y="3695700"/>
          <p14:tracePt t="29132" x="4279900" y="3670300"/>
          <p14:tracePt t="29150" x="4178300" y="3651250"/>
          <p14:tracePt t="29166" x="4140200" y="3651250"/>
          <p14:tracePt t="29183" x="4095750" y="3651250"/>
          <p14:tracePt t="29199" x="4044950" y="3657600"/>
          <p14:tracePt t="29216" x="3987800" y="3676650"/>
          <p14:tracePt t="29232" x="3911600" y="3708400"/>
          <p14:tracePt t="29249" x="3873500" y="3740150"/>
          <p14:tracePt t="29266" x="3803650" y="3803650"/>
          <p14:tracePt t="29283" x="3784600" y="3816350"/>
          <p14:tracePt t="29300" x="3733800" y="3867150"/>
          <p14:tracePt t="29316" x="3721100" y="3886200"/>
          <p14:tracePt t="29333" x="3714750" y="3898900"/>
          <p14:tracePt t="29350" x="3714750" y="3905250"/>
          <p14:tracePt t="29387" x="3714750" y="3911600"/>
          <p14:tracePt t="29387" x="3714750" y="3924300"/>
          <p14:tracePt t="29399" x="3733800" y="3930650"/>
          <p14:tracePt t="29416" x="3778250" y="3930650"/>
          <p14:tracePt t="29433" x="3854450" y="3937000"/>
          <p14:tracePt t="29450" x="3943350" y="3937000"/>
          <p14:tracePt t="29466" x="4095750" y="3937000"/>
          <p14:tracePt t="29484" x="4197350" y="3937000"/>
          <p14:tracePt t="29500" x="4267200" y="3924300"/>
          <p14:tracePt t="29516" x="4311650" y="3886200"/>
          <p14:tracePt t="29533" x="4337050" y="3873500"/>
          <p14:tracePt t="29550" x="4343400" y="3860800"/>
          <p14:tracePt t="29627" x="4349750" y="3860800"/>
          <p14:tracePt t="29643" x="4324350" y="3822700"/>
          <p14:tracePt t="29652" x="4292600" y="3803650"/>
          <p14:tracePt t="29652" x="4191000" y="3778250"/>
          <p14:tracePt t="29667" x="4032250" y="3752850"/>
          <p14:tracePt t="29683" x="3841750" y="3746500"/>
          <p14:tracePt t="29700" x="3600450" y="3746500"/>
          <p14:tracePt t="29717" x="3416300" y="3746500"/>
          <p14:tracePt t="29733" x="3314700" y="3784600"/>
          <p14:tracePt t="29750" x="3276600" y="3803650"/>
          <p14:tracePt t="29767" x="3270250" y="3816350"/>
          <p14:tracePt t="29783" x="3263900" y="3829050"/>
          <p14:tracePt t="29851" x="3263900" y="3841750"/>
          <p14:tracePt t="29859" x="3282950" y="3860800"/>
          <p14:tracePt t="29867" x="3346450" y="3892550"/>
          <p14:tracePt t="29876" x="3403600" y="3898900"/>
          <p14:tracePt t="29884" x="3549650" y="3937000"/>
          <p14:tracePt t="29900" x="3721100" y="3962400"/>
          <p14:tracePt t="29918" x="3898900" y="3987800"/>
          <p14:tracePt t="29933" x="4038600" y="4006850"/>
          <p14:tracePt t="29951" x="4146550" y="4006850"/>
          <p14:tracePt t="29967" x="4229100" y="3994150"/>
          <p14:tracePt t="29985" x="4286250" y="3968750"/>
          <p14:tracePt t="30000" x="4305300" y="3937000"/>
          <p14:tracePt t="30017" x="4318000" y="3917950"/>
          <p14:tracePt t="30034" x="4324350" y="3879850"/>
          <p14:tracePt t="30051" x="4324350" y="3867150"/>
          <p14:tracePt t="30068" x="4318000" y="3829050"/>
          <p14:tracePt t="30084" x="4286250" y="3784600"/>
          <p14:tracePt t="30100" x="4241800" y="3765550"/>
          <p14:tracePt t="30117" x="4114800" y="3733800"/>
          <p14:tracePt t="30134" x="4006850" y="3714750"/>
          <p14:tracePt t="30151" x="3886200" y="3714750"/>
          <p14:tracePt t="30167" x="3771900" y="3727450"/>
          <p14:tracePt t="30184" x="3702050" y="3765550"/>
          <p14:tracePt t="30201" x="3657600" y="3778250"/>
          <p14:tracePt t="30217" x="3638550" y="3810000"/>
          <p14:tracePt t="30234" x="3632200" y="3816350"/>
          <p14:tracePt t="30234" x="3625850" y="3829050"/>
          <p14:tracePt t="30252" x="3625850" y="3841750"/>
          <p14:tracePt t="30268" x="3625850" y="3854450"/>
          <p14:tracePt t="30284" x="3625850" y="3860800"/>
          <p14:tracePt t="30301" x="3625850" y="3873500"/>
          <p14:tracePt t="30317" x="3625850" y="3886200"/>
          <p14:tracePt t="30334" x="3651250" y="3905250"/>
          <p14:tracePt t="30351" x="3708400" y="3905250"/>
          <p14:tracePt t="30367" x="3752850" y="3905250"/>
          <p14:tracePt t="30385" x="3829050" y="3905250"/>
          <p14:tracePt t="30401" x="3886200" y="3905250"/>
          <p14:tracePt t="30418" x="3930650" y="3905250"/>
          <p14:tracePt t="30434" x="3956050" y="3886200"/>
          <p14:tracePt t="30451" x="3987800" y="3860800"/>
          <p14:tracePt t="30468" x="3987800" y="3854450"/>
          <p14:tracePt t="30484" x="3987800" y="3848100"/>
          <p14:tracePt t="30524" x="3994150" y="3848100"/>
          <p14:tracePt t="30547" x="3994150" y="3835400"/>
          <p14:tracePt t="30555" x="3987800" y="3810000"/>
          <p14:tracePt t="30564" x="3956050" y="3803650"/>
          <p14:tracePt t="30572" x="3879850" y="3784600"/>
          <p14:tracePt t="30584" x="3841750" y="3784600"/>
          <p14:tracePt t="30601" x="3816350" y="3797300"/>
          <p14:tracePt t="30601" x="3816350" y="3803650"/>
          <p14:tracePt t="30619" x="3810000" y="3810000"/>
          <p14:tracePt t="31058" x="0" y="0"/>
        </p14:tracePtLst>
        <p14:tracePtLst>
          <p14:tracePt t="35138" x="1612900" y="5270500"/>
          <p14:tracePt t="35523" x="1612900" y="5276850"/>
          <p14:tracePt t="35539" x="1612900" y="5283200"/>
          <p14:tracePt t="35571" x="1612900" y="5295900"/>
          <p14:tracePt t="35577" x="1606550" y="5308600"/>
          <p14:tracePt t="35586" x="1593850" y="5314950"/>
          <p14:tracePt t="35593" x="1581150" y="5327650"/>
          <p14:tracePt t="35610" x="1562100" y="5340350"/>
          <p14:tracePt t="35626" x="1479550" y="5372100"/>
          <p14:tracePt t="35643" x="1416050" y="5378450"/>
          <p14:tracePt t="35660" x="1339850" y="5384800"/>
          <p14:tracePt t="35676" x="1270000" y="5384800"/>
          <p14:tracePt t="35693" x="1206500" y="5384800"/>
          <p14:tracePt t="35710" x="1149350" y="5384800"/>
          <p14:tracePt t="35726" x="1092200" y="5384800"/>
          <p14:tracePt t="35743" x="1041400" y="5384800"/>
          <p14:tracePt t="35760" x="996950" y="5384800"/>
          <p14:tracePt t="35778" x="965200" y="5378450"/>
          <p14:tracePt t="35793" x="939800" y="5365750"/>
          <p14:tracePt t="35810" x="901700" y="5346700"/>
          <p14:tracePt t="35826" x="863600" y="5334000"/>
          <p14:tracePt t="35844" x="844550" y="5334000"/>
          <p14:tracePt t="35860" x="819150" y="5334000"/>
          <p14:tracePt t="35877" x="800100" y="5334000"/>
          <p14:tracePt t="35894" x="787400" y="5334000"/>
          <p14:tracePt t="35910" x="749300" y="5334000"/>
          <p14:tracePt t="35927" x="717550" y="5334000"/>
          <p14:tracePt t="35943" x="673100" y="5353050"/>
          <p14:tracePt t="35960" x="609600" y="5378450"/>
          <p14:tracePt t="35977" x="565150" y="5422900"/>
          <p14:tracePt t="35994" x="514350" y="5461000"/>
          <p14:tracePt t="36010" x="463550" y="5530850"/>
          <p14:tracePt t="36028" x="457200" y="5530850"/>
          <p14:tracePt t="36044" x="444500" y="5588000"/>
          <p14:tracePt t="36062" x="444500" y="5619750"/>
          <p14:tracePt t="36077" x="444500" y="5645150"/>
          <p14:tracePt t="36094" x="450850" y="5670550"/>
          <p14:tracePt t="36111" x="488950" y="5683250"/>
          <p14:tracePt t="36127" x="571500" y="5708650"/>
          <p14:tracePt t="36144" x="673100" y="5721350"/>
          <p14:tracePt t="36160" x="800100" y="5746750"/>
          <p14:tracePt t="36177" x="946150" y="5778500"/>
          <p14:tracePt t="36194" x="1098550" y="5797550"/>
          <p14:tracePt t="36211" x="1314450" y="5803900"/>
          <p14:tracePt t="36227" x="1689100" y="5803900"/>
          <p14:tracePt t="36245" x="1911350" y="5803900"/>
          <p14:tracePt t="36260" x="2108200" y="5803900"/>
          <p14:tracePt t="36278" x="2279650" y="5784850"/>
          <p14:tracePt t="36294" x="2393950" y="5759450"/>
          <p14:tracePt t="36311" x="2444750" y="5753100"/>
          <p14:tracePt t="36327" x="2470150" y="5740400"/>
          <p14:tracePt t="36379" x="2470150" y="5734050"/>
          <p14:tracePt t="36395" x="2470150" y="5721350"/>
          <p14:tracePt t="36411" x="2470150" y="5664200"/>
          <p14:tracePt t="36412" x="2432050" y="5626100"/>
          <p14:tracePt t="36427" x="2279650" y="5492750"/>
          <p14:tracePt t="36444" x="2139950" y="5397500"/>
          <p14:tracePt t="36461" x="1962150" y="5314950"/>
          <p14:tracePt t="36478" x="1727200" y="5238750"/>
          <p14:tracePt t="36494" x="1504950" y="5181600"/>
          <p14:tracePt t="36511" x="1308100" y="5143500"/>
          <p14:tracePt t="36528" x="1123950" y="5124450"/>
          <p14:tracePt t="36545" x="927100" y="5124450"/>
          <p14:tracePt t="36561" x="742950" y="5124450"/>
          <p14:tracePt t="36578" x="622300" y="5124450"/>
          <p14:tracePt t="36595" x="476250" y="5162550"/>
          <p14:tracePt t="36611" x="323850" y="5257800"/>
          <p14:tracePt t="36628" x="279400" y="5289550"/>
          <p14:tracePt t="36645" x="247650" y="5314950"/>
          <p14:tracePt t="36661" x="228600" y="5346700"/>
          <p14:tracePt t="36678" x="209550" y="5365750"/>
          <p14:tracePt t="36731" x="209550" y="5372100"/>
          <p14:tracePt t="36747" x="209550" y="5391150"/>
          <p14:tracePt t="36748" x="209550" y="5410200"/>
          <p14:tracePt t="36761" x="279400" y="5499100"/>
          <p14:tracePt t="36778" x="387350" y="5594350"/>
          <p14:tracePt t="36795" x="584200" y="5670550"/>
          <p14:tracePt t="36811" x="768350" y="5715000"/>
          <p14:tracePt t="36828" x="946150" y="5721350"/>
          <p14:tracePt t="36845" x="1130300" y="5734050"/>
          <p14:tracePt t="36862" x="1320800" y="5746750"/>
          <p14:tracePt t="36878" x="1530350" y="5746750"/>
          <p14:tracePt t="36895" x="1758950" y="5746750"/>
          <p14:tracePt t="36912" x="1981200" y="5746750"/>
          <p14:tracePt t="36928" x="2178050" y="5727700"/>
          <p14:tracePt t="36946" x="2317750" y="5676900"/>
          <p14:tracePt t="36962" x="2387600" y="5657850"/>
          <p14:tracePt t="36979" x="2400300" y="5645150"/>
          <p14:tracePt t="37051" x="2400300" y="5632450"/>
          <p14:tracePt t="37060" x="2400300" y="5613400"/>
          <p14:tracePt t="37068" x="2400300" y="5581650"/>
          <p14:tracePt t="37078" x="2362200" y="5549900"/>
          <p14:tracePt t="37079" x="2292350" y="5480050"/>
          <p14:tracePt t="37096" x="2216150" y="5435600"/>
          <p14:tracePt t="37112" x="2114550" y="5410200"/>
          <p14:tracePt t="37129" x="2012950" y="5397500"/>
          <p14:tracePt t="37145" x="1860550" y="5391150"/>
          <p14:tracePt t="37162" x="1733550" y="5365750"/>
          <p14:tracePt t="37179" x="1536700" y="5353050"/>
          <p14:tracePt t="37196" x="1416050" y="5353050"/>
          <p14:tracePt t="37212" x="1320800" y="5353050"/>
          <p14:tracePt t="37230" x="1244600" y="5353050"/>
          <p14:tracePt t="37246" x="1155700" y="5353050"/>
          <p14:tracePt t="37262" x="1123950" y="5359400"/>
          <p14:tracePt t="37279" x="1092200" y="5384800"/>
          <p14:tracePt t="37296" x="1079500" y="5416550"/>
          <p14:tracePt t="37312" x="1060450" y="5448300"/>
          <p14:tracePt t="37329" x="1054100" y="5480050"/>
          <p14:tracePt t="37346" x="1054100" y="5505450"/>
          <p14:tracePt t="37362" x="1054100" y="5588000"/>
          <p14:tracePt t="37380" x="1111250" y="5664200"/>
          <p14:tracePt t="37396" x="1206500" y="5708650"/>
          <p14:tracePt t="37412" x="1339850" y="5734050"/>
          <p14:tracePt t="37429" x="1517650" y="5753100"/>
          <p14:tracePt t="37446" x="1714500" y="5765800"/>
          <p14:tracePt t="37463" x="1905000" y="5765800"/>
          <p14:tracePt t="37480" x="2133600" y="5765800"/>
          <p14:tracePt t="37496" x="2336800" y="5765800"/>
          <p14:tracePt t="37513" x="2520950" y="5759450"/>
          <p14:tracePt t="37529" x="2686050" y="5740400"/>
          <p14:tracePt t="37546" x="2800350" y="5727700"/>
          <p14:tracePt t="37563" x="2940050" y="5683250"/>
          <p14:tracePt t="37579" x="2984500" y="5638800"/>
          <p14:tracePt t="37596" x="3003550" y="5613400"/>
          <p14:tracePt t="37613" x="3016250" y="5600700"/>
          <p14:tracePt t="37630" x="3016250" y="5581650"/>
          <p14:tracePt t="37647" x="3003550" y="5530850"/>
          <p14:tracePt t="37663" x="2965450" y="5492750"/>
          <p14:tracePt t="37679" x="2870200" y="5416550"/>
          <p14:tracePt t="37696" x="2724150" y="5365750"/>
          <p14:tracePt t="37713" x="2476500" y="5289550"/>
          <p14:tracePt t="37730" x="2114550" y="5219700"/>
          <p14:tracePt t="37730" x="1943100" y="5187950"/>
          <p14:tracePt t="37747" x="1568450" y="5149850"/>
          <p14:tracePt t="37763" x="1250950" y="5137150"/>
          <p14:tracePt t="37780" x="1022350" y="5137150"/>
          <p14:tracePt t="37797" x="882650" y="5149850"/>
          <p14:tracePt t="37813" x="819150" y="5187950"/>
          <p14:tracePt t="37830" x="762000" y="5251450"/>
          <p14:tracePt t="37847" x="762000" y="5302250"/>
          <p14:tracePt t="37863" x="762000" y="5372100"/>
          <p14:tracePt t="37880" x="762000" y="5441950"/>
          <p14:tracePt t="37896" x="781050" y="5486400"/>
          <p14:tracePt t="37913" x="812800" y="5518150"/>
          <p14:tracePt t="37930" x="920750" y="5568950"/>
          <p14:tracePt t="37948" x="996950" y="5575300"/>
          <p14:tracePt t="37963" x="1308100" y="5638800"/>
          <p14:tracePt t="37981" x="1606550" y="5702300"/>
          <p14:tracePt t="37998" x="2006600" y="5765800"/>
          <p14:tracePt t="38013" x="2279650" y="5765800"/>
          <p14:tracePt t="38030" x="2584450" y="5765800"/>
          <p14:tracePt t="38047" x="2838450" y="5765800"/>
          <p14:tracePt t="38064" x="3003550" y="5765800"/>
          <p14:tracePt t="38080" x="3130550" y="5721350"/>
          <p14:tracePt t="38098" x="3213100" y="5695950"/>
          <p14:tracePt t="38113" x="3263900" y="5670550"/>
          <p14:tracePt t="38130" x="3276600" y="5657850"/>
          <p14:tracePt t="38147" x="3276600" y="5651500"/>
          <p14:tracePt t="38195" x="3276600" y="5638800"/>
          <p14:tracePt t="38207" x="3276600" y="5613400"/>
          <p14:tracePt t="38207" x="3251200" y="5588000"/>
          <p14:tracePt t="38214" x="3162300" y="5543550"/>
          <p14:tracePt t="38230" x="2933700" y="5454650"/>
          <p14:tracePt t="38247" x="2711450" y="5397500"/>
          <p14:tracePt t="38264" x="2362200" y="5308600"/>
          <p14:tracePt t="38281" x="1974850" y="5238750"/>
          <p14:tracePt t="38297" x="1638300" y="5187950"/>
          <p14:tracePt t="38314" x="1257300" y="5149850"/>
          <p14:tracePt t="38331" x="1200150" y="5149850"/>
          <p14:tracePt t="38347" x="1130300" y="5162550"/>
          <p14:tracePt t="38365" x="1123950" y="5168900"/>
          <p14:tracePt t="38381" x="1117600" y="5194300"/>
          <p14:tracePt t="38398" x="1117600" y="5219700"/>
          <p14:tracePt t="38414" x="1117600" y="5270500"/>
          <p14:tracePt t="38431" x="1162050" y="5314950"/>
          <p14:tracePt t="38447" x="1250950" y="5384800"/>
          <p14:tracePt t="38464" x="1358900" y="5441950"/>
          <p14:tracePt t="38481" x="1517650" y="5499100"/>
          <p14:tracePt t="38498" x="1714500" y="5562600"/>
          <p14:tracePt t="38514" x="2012950" y="5613400"/>
          <p14:tracePt t="38531" x="2533650" y="5683250"/>
          <p14:tracePt t="38548" x="2870200" y="5695950"/>
          <p14:tracePt t="38565" x="3136900" y="5695950"/>
          <p14:tracePt t="38581" x="3371850" y="5695950"/>
          <p14:tracePt t="38598" x="3587750" y="5702300"/>
          <p14:tracePt t="38615" x="3803650" y="5702300"/>
          <p14:tracePt t="38632" x="3968750" y="5702300"/>
          <p14:tracePt t="38648" x="4133850" y="5676900"/>
          <p14:tracePt t="38665" x="4216400" y="5651500"/>
          <p14:tracePt t="38681" x="4235450" y="5632450"/>
          <p14:tracePt t="38725" x="4241800" y="5632450"/>
          <p14:tracePt t="38772" x="4241800" y="5619750"/>
          <p14:tracePt t="38780" x="4140200" y="5594350"/>
          <p14:tracePt t="38798" x="4076700" y="5588000"/>
          <p14:tracePt t="38799" x="3835400" y="5568950"/>
          <p14:tracePt t="38815" x="3517900" y="5518150"/>
          <p14:tracePt t="38832" x="3124200" y="5480050"/>
          <p14:tracePt t="38848" x="2876550" y="5461000"/>
          <p14:tracePt t="38865" x="2705100" y="5461000"/>
          <p14:tracePt t="38882" x="2597150" y="5461000"/>
          <p14:tracePt t="38898" x="2552700" y="5461000"/>
          <p14:tracePt t="38916" x="2546350" y="5461000"/>
          <p14:tracePt t="38932" x="2540000" y="5461000"/>
          <p14:tracePt t="38949" x="2540000" y="5467350"/>
          <p14:tracePt t="38965" x="2540000" y="5518150"/>
          <p14:tracePt t="38982" x="2559050" y="5562600"/>
          <p14:tracePt t="38999" x="2597150" y="5594350"/>
          <p14:tracePt t="39015" x="2673350" y="5626100"/>
          <p14:tracePt t="39032" x="2819400" y="5676900"/>
          <p14:tracePt t="39048" x="3054350" y="5734050"/>
          <p14:tracePt t="39065" x="3352800" y="5784850"/>
          <p14:tracePt t="39082" x="3657600" y="5803900"/>
          <p14:tracePt t="39099" x="4083050" y="5816600"/>
          <p14:tracePt t="39099" x="4235450" y="5816600"/>
          <p14:tracePt t="39117" x="4527550" y="5816600"/>
          <p14:tracePt t="39133" x="4699000" y="5816600"/>
          <p14:tracePt t="39149" x="4851400" y="5816600"/>
          <p14:tracePt t="39166" x="4933950" y="5816600"/>
          <p14:tracePt t="39182" x="5003800" y="5810250"/>
          <p14:tracePt t="39199" x="5048250" y="5803900"/>
          <p14:tracePt t="39216" x="5067300" y="5778500"/>
          <p14:tracePt t="39232" x="5080000" y="5772150"/>
          <p14:tracePt t="39249" x="5086350" y="5765800"/>
          <p14:tracePt t="39266" x="5086350" y="5759450"/>
          <p14:tracePt t="39307" x="5086350" y="5753100"/>
          <p14:tracePt t="39316" x="5086350" y="5740400"/>
          <p14:tracePt t="39330" x="5054600" y="5721350"/>
          <p14:tracePt t="39332" x="4927600" y="5676900"/>
          <p14:tracePt t="39349" x="4787900" y="5638800"/>
          <p14:tracePt t="39366" x="4635500" y="5607050"/>
          <p14:tracePt t="39382" x="4483100" y="5581650"/>
          <p14:tracePt t="39399" x="4343400" y="5543550"/>
          <p14:tracePt t="39416" x="4222750" y="5537200"/>
          <p14:tracePt t="39433" x="4121150" y="5524500"/>
          <p14:tracePt t="39449" x="4057650" y="5505450"/>
          <p14:tracePt t="39466" x="4013200" y="5505450"/>
          <p14:tracePt t="39483" x="3968750" y="5505450"/>
          <p14:tracePt t="39499" x="3892550" y="5537200"/>
          <p14:tracePt t="39516" x="3873500" y="5549900"/>
          <p14:tracePt t="39533" x="3860800" y="5568950"/>
          <p14:tracePt t="39549" x="3860800" y="5575300"/>
          <p14:tracePt t="39566" x="3860800" y="5581650"/>
          <p14:tracePt t="39583" x="3860800" y="5594350"/>
          <p14:tracePt t="39600" x="3892550" y="5613400"/>
          <p14:tracePt t="39616" x="3968750" y="5626100"/>
          <p14:tracePt t="39633" x="4064000" y="5645150"/>
          <p14:tracePt t="39649" x="4197350" y="5676900"/>
          <p14:tracePt t="39667" x="4438650" y="5702300"/>
          <p14:tracePt t="39683" x="4838700" y="5759450"/>
          <p14:tracePt t="39701" x="5035550" y="5797550"/>
          <p14:tracePt t="39716" x="5207000" y="5816600"/>
          <p14:tracePt t="39733" x="5346700" y="5816600"/>
          <p14:tracePt t="39750" x="5480050" y="5816600"/>
          <p14:tracePt t="39767" x="5581650" y="5816600"/>
          <p14:tracePt t="39783" x="5664200" y="5772150"/>
          <p14:tracePt t="39800" x="5702300" y="5759450"/>
          <p14:tracePt t="39816" x="5715000" y="5740400"/>
          <p14:tracePt t="39833" x="5727700" y="5715000"/>
          <p14:tracePt t="39850" x="5734050" y="5657850"/>
          <p14:tracePt t="39868" x="5734050" y="5651500"/>
          <p14:tracePt t="39883" x="5734050" y="5626100"/>
          <p14:tracePt t="39900" x="5734050" y="5607050"/>
          <p14:tracePt t="39917" x="5702300" y="5575300"/>
          <p14:tracePt t="39933" x="5600700" y="5556250"/>
          <p14:tracePt t="39950" x="5448300" y="5524500"/>
          <p14:tracePt t="39967" x="5143500" y="5467350"/>
          <p14:tracePt t="39983" x="4806950" y="5416550"/>
          <p14:tracePt t="40000" x="4489450" y="5359400"/>
          <p14:tracePt t="40017" x="4318000" y="5321300"/>
          <p14:tracePt t="40034" x="4248150" y="5308600"/>
          <p14:tracePt t="40099" x="4241800" y="5308600"/>
          <p14:tracePt t="40108" x="4241800" y="5321300"/>
          <p14:tracePt t="40116" x="4267200" y="5365750"/>
          <p14:tracePt t="40126" x="4292600" y="5391150"/>
          <p14:tracePt t="40134" x="4400550" y="5429250"/>
          <p14:tracePt t="40150" x="4565650" y="5467350"/>
          <p14:tracePt t="40167" x="4813300" y="5473700"/>
          <p14:tracePt t="40183" x="5143500" y="5511800"/>
          <p14:tracePt t="40200" x="5492750" y="5588000"/>
          <p14:tracePt t="40217" x="5797550" y="5619750"/>
          <p14:tracePt t="40234" x="6096000" y="5632450"/>
          <p14:tracePt t="40251" x="6318250" y="5638800"/>
          <p14:tracePt t="40251" x="6451600" y="5638800"/>
          <p14:tracePt t="40268" x="6680200" y="5638800"/>
          <p14:tracePt t="40285" x="6921500" y="5626100"/>
          <p14:tracePt t="40301" x="7124700" y="5594350"/>
          <p14:tracePt t="40317" x="7327900" y="5549900"/>
          <p14:tracePt t="40334" x="7480300" y="5511800"/>
          <p14:tracePt t="40351" x="7562850" y="5467350"/>
          <p14:tracePt t="40367" x="7600950" y="5416550"/>
          <p14:tracePt t="40384" x="7607300" y="5403850"/>
          <p14:tracePt t="40564" x="7607300" y="5391150"/>
          <p14:tracePt t="40572" x="7600950" y="5378450"/>
          <p14:tracePt t="40580" x="7581900" y="5372100"/>
          <p14:tracePt t="40585" x="7537450" y="5359400"/>
          <p14:tracePt t="40601" x="7512050" y="5359400"/>
          <p14:tracePt t="40618" x="7467600" y="5359400"/>
          <p14:tracePt t="40635" x="7448550" y="5359400"/>
          <p14:tracePt t="40651" x="7429500" y="5359400"/>
          <p14:tracePt t="40668" x="7423150" y="5359400"/>
          <p14:tracePt t="40685" x="7410450" y="5359400"/>
          <p14:tracePt t="40701" x="7397750" y="5359400"/>
          <p14:tracePt t="40718" x="7378700" y="5359400"/>
          <p14:tracePt t="40734" x="7353300" y="5378450"/>
          <p14:tracePt t="40751" x="7321550" y="5391150"/>
          <p14:tracePt t="40768" x="7277100" y="5410200"/>
          <p14:tracePt t="40785" x="7213600" y="5448300"/>
          <p14:tracePt t="40801" x="7156450" y="5467350"/>
          <p14:tracePt t="40818" x="7099300" y="5505450"/>
          <p14:tracePt t="40835" x="7080250" y="5518150"/>
          <p14:tracePt t="40852" x="7035800" y="5562600"/>
          <p14:tracePt t="40869" x="6978650" y="5613400"/>
          <p14:tracePt t="40885" x="6902450" y="5683250"/>
          <p14:tracePt t="40902" x="6781800" y="5759450"/>
          <p14:tracePt t="40918" x="6667500" y="5835650"/>
          <p14:tracePt t="40935" x="6546850" y="5911850"/>
          <p14:tracePt t="40952" x="6394450" y="5988050"/>
          <p14:tracePt t="40968" x="6197600" y="6051550"/>
          <p14:tracePt t="40985" x="5911850" y="6083300"/>
          <p14:tracePt t="41002" x="5524500" y="6089650"/>
          <p14:tracePt t="41018" x="5086350" y="6089650"/>
          <p14:tracePt t="41035" x="4159250" y="6089650"/>
          <p14:tracePt t="41052" x="3606800" y="6089650"/>
          <p14:tracePt t="41069" x="3263900" y="6089650"/>
          <p14:tracePt t="41085" x="3060700" y="6089650"/>
          <p14:tracePt t="41102" x="2927350" y="6089650"/>
          <p14:tracePt t="41118" x="2857500" y="6108700"/>
          <p14:tracePt t="41135" x="2800350" y="6115050"/>
          <p14:tracePt t="41152" x="2749550" y="6121400"/>
          <p14:tracePt t="41168" x="2705100" y="6121400"/>
          <p14:tracePt t="41186" x="2641600" y="6121400"/>
          <p14:tracePt t="41202" x="2578100" y="6121400"/>
          <p14:tracePt t="41219" x="2533650" y="6127750"/>
          <p14:tracePt t="41235" x="2501900" y="6134100"/>
          <p14:tracePt t="41252" x="2489200" y="6134100"/>
          <p14:tracePt t="41269" x="2470150" y="6134100"/>
          <p14:tracePt t="41286" x="2438400" y="6134100"/>
          <p14:tracePt t="41302" x="2362200" y="6134100"/>
          <p14:tracePt t="41320" x="2292350" y="6134100"/>
          <p14:tracePt t="41335" x="2228850" y="6134100"/>
          <p14:tracePt t="41352" x="2171700" y="6134100"/>
          <p14:tracePt t="41370" x="2120900" y="6134100"/>
          <p14:tracePt t="41387" x="2082800" y="6134100"/>
          <p14:tracePt t="41403" x="2038350" y="6134100"/>
          <p14:tracePt t="41403" x="2019300" y="6134100"/>
          <p14:tracePt t="41421" x="2000250" y="6134100"/>
          <p14:tracePt t="41437" x="1968500" y="6134100"/>
          <p14:tracePt t="41588" x="1962150" y="6115050"/>
          <p14:tracePt t="41596" x="1968500" y="6089650"/>
          <p14:tracePt t="41604" x="2006600" y="6026150"/>
          <p14:tracePt t="41612" x="2012950" y="6013450"/>
          <p14:tracePt t="41620" x="2025650" y="5981700"/>
          <p14:tracePt t="41636" x="2032000" y="5975350"/>
          <p14:tracePt t="41653" x="2032000" y="5969000"/>
          <p14:tracePt t="41788" x="2032000" y="5962650"/>
          <p14:tracePt t="41820" x="2006600" y="5962650"/>
          <p14:tracePt t="41821" x="1974850" y="5962650"/>
          <p14:tracePt t="41836" x="1930400" y="5956300"/>
          <p14:tracePt t="41837" x="1828800" y="5943600"/>
          <p14:tracePt t="41853" x="1733550" y="5924550"/>
          <p14:tracePt t="41870" x="1663700" y="5918200"/>
          <p14:tracePt t="41887" x="1574800" y="5905500"/>
          <p14:tracePt t="41903" x="1517650" y="5892800"/>
          <p14:tracePt t="41920" x="1466850" y="5886450"/>
          <p14:tracePt t="41936" x="1422400" y="5880100"/>
          <p14:tracePt t="41953" x="1390650" y="5880100"/>
          <p14:tracePt t="41970" x="1327150" y="5880100"/>
          <p14:tracePt t="41987" x="1295400" y="5880100"/>
          <p14:tracePt t="42003" x="1276350" y="5880100"/>
          <p14:tracePt t="42020" x="1250950" y="5886450"/>
          <p14:tracePt t="42037" x="1231900" y="5886450"/>
          <p14:tracePt t="42054" x="1219200" y="5899150"/>
          <p14:tracePt t="42070" x="1206500" y="5905500"/>
          <p14:tracePt t="42087" x="1193800" y="5918200"/>
          <p14:tracePt t="42103" x="1187450" y="5930900"/>
          <p14:tracePt t="42120" x="1181100" y="5943600"/>
          <p14:tracePt t="42137" x="1181100" y="5975350"/>
          <p14:tracePt t="42154" x="1181100" y="6007100"/>
          <p14:tracePt t="42171" x="1187450" y="6057900"/>
          <p14:tracePt t="42187" x="1219200" y="6127750"/>
          <p14:tracePt t="42204" x="1276350" y="6165850"/>
          <p14:tracePt t="42221" x="1365250" y="6223000"/>
          <p14:tracePt t="42238" x="1485900" y="6248400"/>
          <p14:tracePt t="42255" x="1651000" y="6273800"/>
          <p14:tracePt t="42271" x="1828800" y="6299200"/>
          <p14:tracePt t="42288" x="1993900" y="6318250"/>
          <p14:tracePt t="42305" x="2178050" y="6318250"/>
          <p14:tracePt t="42322" x="2305050" y="6318250"/>
          <p14:tracePt t="42338" x="2362200" y="6318250"/>
          <p14:tracePt t="42355" x="2400300" y="6299200"/>
          <p14:tracePt t="42371" x="2413000" y="6286500"/>
          <p14:tracePt t="42371" x="2419350" y="6273800"/>
          <p14:tracePt t="42389" x="2438400" y="6235700"/>
          <p14:tracePt t="42405" x="2451100" y="6191250"/>
          <p14:tracePt t="42422" x="2457450" y="6153150"/>
          <p14:tracePt t="42438" x="2457450" y="6102350"/>
          <p14:tracePt t="42455" x="2457450" y="6064250"/>
          <p14:tracePt t="42472" x="2457450" y="6026150"/>
          <p14:tracePt t="42488" x="2451100" y="5994400"/>
          <p14:tracePt t="42505" x="2406650" y="5949950"/>
          <p14:tracePt t="42522" x="2336800" y="5905500"/>
          <p14:tracePt t="42538" x="2254250" y="5867400"/>
          <p14:tracePt t="42556" x="2159000" y="5835650"/>
          <p14:tracePt t="42572" x="1949450" y="5784850"/>
          <p14:tracePt t="42589" x="1790700" y="5759450"/>
          <p14:tracePt t="42605" x="1631950" y="5759450"/>
          <p14:tracePt t="42622" x="1530350" y="5759450"/>
          <p14:tracePt t="42639" x="1460500" y="5778500"/>
          <p14:tracePt t="42655" x="1403350" y="5822950"/>
          <p14:tracePt t="42672" x="1371600" y="5861050"/>
          <p14:tracePt t="42689" x="1352550" y="5905500"/>
          <p14:tracePt t="42705" x="1339850" y="5949950"/>
          <p14:tracePt t="42722" x="1339850" y="5988050"/>
          <p14:tracePt t="42739" x="1333500" y="6019800"/>
          <p14:tracePt t="42756" x="1333500" y="6038850"/>
          <p14:tracePt t="42772" x="1346200" y="6102350"/>
          <p14:tracePt t="42790" x="1377950" y="6140450"/>
          <p14:tracePt t="42806" x="1498600" y="6210300"/>
          <p14:tracePt t="42822" x="1676400" y="6267450"/>
          <p14:tracePt t="42839" x="1917700" y="6286500"/>
          <p14:tracePt t="42856" x="2165350" y="6292850"/>
          <p14:tracePt t="42873" x="2400300" y="6292850"/>
          <p14:tracePt t="42889" x="2565400" y="6292850"/>
          <p14:tracePt t="42906" x="2667000" y="6267450"/>
          <p14:tracePt t="42923" x="2730500" y="6248400"/>
          <p14:tracePt t="42939" x="2787650" y="6210300"/>
          <p14:tracePt t="42956" x="2838450" y="6184900"/>
          <p14:tracePt t="42974" x="2876550" y="6159500"/>
          <p14:tracePt t="42989" x="2901950" y="6102350"/>
          <p14:tracePt t="43007" x="2921000" y="6070600"/>
          <p14:tracePt t="43024" x="2921000" y="6051550"/>
          <p14:tracePt t="43040" x="2921000" y="6038850"/>
          <p14:tracePt t="43057" x="2921000" y="6013450"/>
          <p14:tracePt t="43074" x="2921000" y="6007100"/>
          <p14:tracePt t="43090" x="2914650" y="5988050"/>
          <p14:tracePt t="43107" x="2870200" y="5962650"/>
          <p14:tracePt t="43124" x="2768600" y="5937250"/>
          <p14:tracePt t="43140" x="2635250" y="5905500"/>
          <p14:tracePt t="43157" x="2374900" y="5905500"/>
          <p14:tracePt t="43175" x="2241550" y="5905500"/>
          <p14:tracePt t="43191" x="2152650" y="5918200"/>
          <p14:tracePt t="43208" x="2038350" y="5943600"/>
          <p14:tracePt t="43224" x="1987550" y="5962650"/>
          <p14:tracePt t="43240" x="1949450" y="5981700"/>
          <p14:tracePt t="43257" x="1911350" y="6000750"/>
          <p14:tracePt t="43274" x="1892300" y="6038850"/>
          <p14:tracePt t="43291" x="1879600" y="6070600"/>
          <p14:tracePt t="43308" x="1879600" y="6108700"/>
          <p14:tracePt t="43324" x="1879600" y="6146800"/>
          <p14:tracePt t="43342" x="1879600" y="6165850"/>
          <p14:tracePt t="43358" x="1898650" y="6184900"/>
          <p14:tracePt t="43375" x="1974850" y="6203950"/>
          <p14:tracePt t="43391" x="2114550" y="6235700"/>
          <p14:tracePt t="43407" x="2298700" y="6254750"/>
          <p14:tracePt t="43424" x="2495550" y="6292850"/>
          <p14:tracePt t="43441" x="2692400" y="6305550"/>
          <p14:tracePt t="43458" x="2863850" y="6305550"/>
          <p14:tracePt t="43475" x="3048000" y="6305550"/>
          <p14:tracePt t="43491" x="3117850" y="6273800"/>
          <p14:tracePt t="43508" x="3149600" y="6242050"/>
          <p14:tracePt t="43524" x="3168650" y="6235700"/>
          <p14:tracePt t="43541" x="3168650" y="6223000"/>
          <p14:tracePt t="43559" x="3168650" y="6216650"/>
          <p14:tracePt t="43575" x="3168650" y="6210300"/>
          <p14:tracePt t="43591" x="3168650" y="6197600"/>
          <p14:tracePt t="43608" x="3168650" y="6191250"/>
          <p14:tracePt t="43624" x="3155950" y="6153150"/>
          <p14:tracePt t="43641" x="3079750" y="6108700"/>
          <p14:tracePt t="43658" x="2933700" y="6064250"/>
          <p14:tracePt t="43675" x="2781300" y="6019800"/>
          <p14:tracePt t="43692" x="2559050" y="5994400"/>
          <p14:tracePt t="43708" x="2400300" y="5994400"/>
          <p14:tracePt t="43725" x="2222500" y="5994400"/>
          <p14:tracePt t="43743" x="2171700" y="6026150"/>
          <p14:tracePt t="43758" x="2139950" y="6045200"/>
          <p14:tracePt t="43775" x="2108200" y="6064250"/>
          <p14:tracePt t="43792" x="2108200" y="6076950"/>
          <p14:tracePt t="43808" x="2108200" y="6096000"/>
          <p14:tracePt t="43825" x="2108200" y="6127750"/>
          <p14:tracePt t="43842" x="2108200" y="6184900"/>
          <p14:tracePt t="43859" x="2108200" y="6235700"/>
          <p14:tracePt t="43875" x="2171700" y="6299200"/>
          <p14:tracePt t="43892" x="2247900" y="6356350"/>
          <p14:tracePt t="43909" x="2311400" y="6375400"/>
          <p14:tracePt t="43925" x="2457450" y="6413500"/>
          <p14:tracePt t="43942" x="2584450" y="6438900"/>
          <p14:tracePt t="43958" x="2749550" y="6464300"/>
          <p14:tracePt t="43976" x="2933700" y="6502400"/>
          <p14:tracePt t="43992" x="3098800" y="6515100"/>
          <p14:tracePt t="44009" x="3302000" y="6534150"/>
          <p14:tracePt t="44025" x="3422650" y="6534150"/>
          <p14:tracePt t="44042" x="3556000" y="6540500"/>
          <p14:tracePt t="44059" x="3676650" y="6540500"/>
          <p14:tracePt t="44076" x="3797300" y="6553200"/>
          <p14:tracePt t="44092" x="3917950" y="6559550"/>
          <p14:tracePt t="44109" x="4140200" y="6584950"/>
          <p14:tracePt t="44126" x="4279900" y="6610350"/>
          <p14:tracePt t="44142" x="4445000" y="6616700"/>
          <p14:tracePt t="44159" x="4546600" y="6616700"/>
          <p14:tracePt t="44176" x="4641850" y="6616700"/>
          <p14:tracePt t="44193" x="4686300" y="6616700"/>
          <p14:tracePt t="44209" x="4699000" y="6616700"/>
          <p14:tracePt t="44226" x="4711700" y="6616700"/>
          <p14:tracePt t="44242" x="4718050" y="6616700"/>
          <p14:tracePt t="44259" x="4730750" y="6616700"/>
          <p14:tracePt t="44276" x="4762500" y="6616700"/>
          <p14:tracePt t="44292" x="4813300" y="6616700"/>
          <p14:tracePt t="44292" x="4826000" y="6616700"/>
          <p14:tracePt t="44310" x="4876800" y="6616700"/>
          <p14:tracePt t="44326" x="4940300" y="6616700"/>
          <p14:tracePt t="44343" x="5041900" y="6616700"/>
          <p14:tracePt t="44359" x="5111750" y="6616700"/>
          <p14:tracePt t="44376" x="5149850" y="6610350"/>
          <p14:tracePt t="44392" x="5175250" y="6610350"/>
          <p14:tracePt t="44409" x="5181600" y="6610350"/>
          <p14:tracePt t="44426" x="5213350" y="6610350"/>
          <p14:tracePt t="44443" x="5251450" y="6610350"/>
          <p14:tracePt t="44459" x="5321300" y="6584950"/>
          <p14:tracePt t="44476" x="5397500" y="6553200"/>
          <p14:tracePt t="44493" x="5492750" y="6521450"/>
          <p14:tracePt t="44510" x="5543550" y="6496050"/>
          <p14:tracePt t="44526" x="5581650" y="6496050"/>
          <p14:tracePt t="44543" x="5626100" y="6496050"/>
          <p14:tracePt t="44559" x="5689600" y="6496050"/>
          <p14:tracePt t="44576" x="5765800" y="6483350"/>
          <p14:tracePt t="44593" x="5861050" y="6470650"/>
          <p14:tracePt t="44610" x="5930900" y="6451600"/>
          <p14:tracePt t="44626" x="5988050" y="6438900"/>
          <p14:tracePt t="44644" x="6038850" y="6432550"/>
          <p14:tracePt t="44660" x="6102350" y="6432550"/>
          <p14:tracePt t="44677" x="6172200" y="6432550"/>
          <p14:tracePt t="44694" x="6254750" y="6432550"/>
          <p14:tracePt t="44710" x="6286500" y="6432550"/>
          <p14:tracePt t="44726" x="6305550" y="6432550"/>
          <p14:tracePt t="44743" x="6311900" y="6426200"/>
          <p14:tracePt t="44760" x="6318250" y="6426200"/>
          <p14:tracePt t="44777" x="6337300" y="6419850"/>
          <p14:tracePt t="44793" x="6343650" y="6419850"/>
          <p14:tracePt t="44810" x="6356350" y="6419850"/>
          <p14:tracePt t="44826" x="6362700" y="6419850"/>
          <p14:tracePt t="44981" x="6369050" y="6419850"/>
          <p14:tracePt t="45030" x="6362700" y="6426200"/>
          <p14:tracePt t="45166" x="6356350" y="6432550"/>
          <p14:tracePt t="45174" x="6350000" y="6432550"/>
          <p14:tracePt t="45183" x="6343650" y="6432550"/>
          <p14:tracePt t="45191" x="6330950" y="6432550"/>
          <p14:tracePt t="45198" x="6299200" y="6432550"/>
          <p14:tracePt t="45211" x="6254750" y="6438900"/>
          <p14:tracePt t="45227" x="6203950" y="6445250"/>
          <p14:tracePt t="45244" x="6121400" y="6451600"/>
          <p14:tracePt t="45261" x="6045200" y="6457950"/>
          <p14:tracePt t="45278" x="6026150" y="6464300"/>
          <p14:tracePt t="45294" x="6019800" y="6464300"/>
          <p14:tracePt t="45311" x="6007100" y="6470650"/>
          <p14:tracePt t="45328" x="5994400" y="6470650"/>
          <p14:tracePt t="45344" x="5962650" y="6470650"/>
          <p14:tracePt t="45361" x="5905500" y="6483350"/>
          <p14:tracePt t="45378" x="5822950" y="6496050"/>
          <p14:tracePt t="45394" x="5734050" y="6515100"/>
          <p14:tracePt t="45411" x="5632450" y="6521450"/>
          <p14:tracePt t="45428" x="5543550" y="6534150"/>
          <p14:tracePt t="45445" x="5416550" y="6553200"/>
          <p14:tracePt t="45462" x="5372100" y="6565900"/>
          <p14:tracePt t="45478" x="5321300" y="6578600"/>
          <p14:tracePt t="45494" x="5314950" y="6584950"/>
          <p14:tracePt t="45749" x="5321300" y="6584950"/>
          <p14:tracePt t="45757" x="5353050" y="6578600"/>
          <p14:tracePt t="45759" x="5435600" y="6565900"/>
          <p14:tracePt t="45777" x="5505450" y="6540500"/>
          <p14:tracePt t="45794" x="5619750" y="6515100"/>
          <p14:tracePt t="45811" x="5746750" y="6483350"/>
          <p14:tracePt t="45827" x="5880100" y="6457950"/>
          <p14:tracePt t="45827" x="5943600" y="6451600"/>
          <p14:tracePt t="45845" x="6013450" y="6438900"/>
          <p14:tracePt t="45861" x="6051550" y="6438900"/>
          <p14:tracePt t="45878" x="6064250" y="6438900"/>
          <p14:tracePt t="45894" x="6076950" y="6438900"/>
          <p14:tracePt t="45911" x="6083300" y="6438900"/>
          <p14:tracePt t="45928" x="6096000" y="6438900"/>
          <p14:tracePt t="45944" x="6121400" y="6438900"/>
          <p14:tracePt t="45961" x="6134100" y="6438900"/>
          <p14:tracePt t="45977" x="6140450" y="6438900"/>
          <p14:tracePt t="46078" x="6146800" y="6438900"/>
          <p14:tracePt t="46094" x="6140450" y="6438900"/>
          <p14:tracePt t="46096" x="6102350" y="6438900"/>
          <p14:tracePt t="46111" x="6089650" y="6438900"/>
          <p14:tracePt t="46111" x="6007100" y="6438900"/>
          <p14:tracePt t="46128" x="5949950" y="6438900"/>
          <p14:tracePt t="46144" x="5867400" y="6438900"/>
          <p14:tracePt t="46161" x="5765800" y="6432550"/>
          <p14:tracePt t="46178" x="5670550" y="6432550"/>
          <p14:tracePt t="46194" x="5549900" y="6432550"/>
          <p14:tracePt t="46211" x="5461000" y="6432550"/>
          <p14:tracePt t="46211" x="5422900" y="6432550"/>
          <p14:tracePt t="46229" x="5384800" y="6451600"/>
          <p14:tracePt t="46245" x="5365750" y="6470650"/>
          <p14:tracePt t="46381" x="5410200" y="6477000"/>
          <p14:tracePt t="46390" x="5435600" y="6489700"/>
          <p14:tracePt t="46394" x="5492750" y="6502400"/>
          <p14:tracePt t="46411" x="5575300" y="6521450"/>
          <p14:tracePt t="46412" x="5829300" y="6521450"/>
          <p14:tracePt t="46429" x="5905500" y="6521450"/>
          <p14:tracePt t="46445" x="6121400" y="6521450"/>
          <p14:tracePt t="46462" x="6235700" y="6521450"/>
          <p14:tracePt t="46478" x="6254750" y="6521450"/>
          <p14:tracePt t="46495" x="6280150" y="6515100"/>
          <p14:tracePt t="46512" x="6305550" y="6502400"/>
          <p14:tracePt t="46529" x="6324600" y="6477000"/>
          <p14:tracePt t="46545" x="6337300" y="6451600"/>
          <p14:tracePt t="46562" x="6337300" y="6432550"/>
          <p14:tracePt t="46578" x="6337300" y="6426200"/>
          <p14:tracePt t="46595" x="6337300" y="6407150"/>
          <p14:tracePt t="46612" x="6311900" y="6375400"/>
          <p14:tracePt t="46629" x="6134100" y="6350000"/>
          <p14:tracePt t="46646" x="5949950" y="6343650"/>
          <p14:tracePt t="46662" x="5721350" y="6343650"/>
          <p14:tracePt t="46679" x="5524500" y="6369050"/>
          <p14:tracePt t="46696" x="5365750" y="6451600"/>
          <p14:tracePt t="46712" x="5238750" y="6502400"/>
          <p14:tracePt t="46729" x="5194300" y="6521450"/>
          <p14:tracePt t="46745" x="5187950" y="6527800"/>
          <p14:tracePt t="46782" x="5187950" y="6534150"/>
          <p14:tracePt t="46782" x="5187950" y="6540500"/>
          <p14:tracePt t="46796" x="5187950" y="6546850"/>
          <p14:tracePt t="46796" x="5187950" y="6553200"/>
          <p14:tracePt t="46813" x="5238750" y="6578600"/>
          <p14:tracePt t="46829" x="5340350" y="6604000"/>
          <p14:tracePt t="46846" x="5492750" y="6610350"/>
          <p14:tracePt t="46863" x="5708650" y="6610350"/>
          <p14:tracePt t="46879" x="5924550" y="6610350"/>
          <p14:tracePt t="46896" x="6127750" y="6610350"/>
          <p14:tracePt t="46912" x="6292850" y="6610350"/>
          <p14:tracePt t="46929" x="6381750" y="6610350"/>
          <p14:tracePt t="46946" x="6438900" y="6578600"/>
          <p14:tracePt t="46963" x="6470650" y="6546850"/>
          <p14:tracePt t="46979" x="6489700" y="6515100"/>
          <p14:tracePt t="46996" x="6489700" y="6489700"/>
          <p14:tracePt t="47012" x="6489700" y="6457950"/>
          <p14:tracePt t="47012" x="6489700" y="6438900"/>
          <p14:tracePt t="47030" x="6457950" y="6388100"/>
          <p14:tracePt t="47046" x="6356350" y="6350000"/>
          <p14:tracePt t="47062" x="6178550" y="6286500"/>
          <p14:tracePt t="47079" x="5911850" y="6254750"/>
          <p14:tracePt t="47096" x="5594350" y="6254750"/>
          <p14:tracePt t="47114" x="5276850" y="6254750"/>
          <p14:tracePt t="47131" x="5099050" y="6311900"/>
          <p14:tracePt t="47147" x="4984750" y="6362700"/>
          <p14:tracePt t="47164" x="4959350" y="6381750"/>
          <p14:tracePt t="47180" x="4953000" y="6388100"/>
          <p14:tracePt t="47197" x="4953000" y="6413500"/>
          <p14:tracePt t="47214" x="5029200" y="6451600"/>
          <p14:tracePt t="47231" x="5118100" y="6483350"/>
          <p14:tracePt t="47247" x="5251450" y="6508750"/>
          <p14:tracePt t="47264" x="5441950" y="6521450"/>
          <p14:tracePt t="47280" x="5670550" y="6534150"/>
          <p14:tracePt t="47298" x="5937250" y="6534150"/>
          <p14:tracePt t="47314" x="6191250" y="6527800"/>
          <p14:tracePt t="47331" x="6330950" y="6489700"/>
          <p14:tracePt t="47347" x="6413500" y="6426200"/>
          <p14:tracePt t="47364" x="6438900" y="6369050"/>
          <p14:tracePt t="47381" x="6438900" y="6318250"/>
          <p14:tracePt t="47398" x="6388100" y="6210300"/>
          <p14:tracePt t="47414" x="6280150" y="6115050"/>
          <p14:tracePt t="47431" x="6000750" y="5949950"/>
          <p14:tracePt t="47448" x="5657850" y="5835650"/>
          <p14:tracePt t="47464" x="5340350" y="5721350"/>
          <p14:tracePt t="47481" x="4991100" y="5683250"/>
          <p14:tracePt t="47498" x="4921250" y="5676900"/>
          <p14:tracePt t="47514" x="4914900" y="5676900"/>
          <p14:tracePt t="47710"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6501" y="76200"/>
            <a:ext cx="6055699" cy="762000"/>
          </a:xfrm>
        </p:spPr>
        <p:txBody>
          <a:bodyPr>
            <a:normAutofit fontScale="90000"/>
          </a:bodyPr>
          <a:lstStyle/>
          <a:p>
            <a:r>
              <a:rPr lang="en-US" dirty="0" smtClean="0"/>
              <a:t>Positron:  </a:t>
            </a:r>
            <a:r>
              <a:rPr lang="en-US" baseline="30000" dirty="0" smtClean="0"/>
              <a:t>18</a:t>
            </a:r>
            <a:r>
              <a:rPr lang="en-US" dirty="0" smtClean="0"/>
              <a:t>F  </a:t>
            </a:r>
            <a:r>
              <a:rPr lang="en-US" dirty="0" err="1" smtClean="0"/>
              <a:t>Fluorodeoxyglucose</a:t>
            </a:r>
            <a:endParaRPr lang="en-US" dirty="0"/>
          </a:p>
        </p:txBody>
      </p:sp>
      <p:sp>
        <p:nvSpPr>
          <p:cNvPr id="7" name="Content Placeholder 6"/>
          <p:cNvSpPr>
            <a:spLocks noGrp="1"/>
          </p:cNvSpPr>
          <p:nvPr>
            <p:ph idx="1"/>
          </p:nvPr>
        </p:nvSpPr>
        <p:spPr>
          <a:xfrm>
            <a:off x="76200" y="1092200"/>
            <a:ext cx="4114800" cy="4978400"/>
          </a:xfrm>
        </p:spPr>
        <p:txBody>
          <a:bodyPr>
            <a:normAutofit fontScale="92500" lnSpcReduction="20000"/>
          </a:bodyPr>
          <a:lstStyle/>
          <a:p>
            <a:r>
              <a:rPr lang="en-US" baseline="30000" dirty="0" smtClean="0"/>
              <a:t>18</a:t>
            </a:r>
            <a:r>
              <a:rPr lang="en-US" dirty="0" smtClean="0"/>
              <a:t> F is cyclotron produced</a:t>
            </a:r>
          </a:p>
          <a:p>
            <a:pPr lvl="1"/>
            <a:r>
              <a:rPr lang="en-US" baseline="30000" dirty="0" smtClean="0"/>
              <a:t>18</a:t>
            </a:r>
            <a:r>
              <a:rPr lang="en-US" dirty="0" smtClean="0"/>
              <a:t>O(p,n) reaction, 11-17 MeV </a:t>
            </a:r>
          </a:p>
          <a:p>
            <a:pPr lvl="2"/>
            <a:r>
              <a:rPr lang="en-US" dirty="0"/>
              <a:t>H</a:t>
            </a:r>
            <a:r>
              <a:rPr lang="en-US" baseline="-25000" dirty="0"/>
              <a:t>2</a:t>
            </a:r>
            <a:r>
              <a:rPr lang="en-US" baseline="30000" dirty="0"/>
              <a:t>18</a:t>
            </a:r>
            <a:r>
              <a:rPr lang="en-US" dirty="0"/>
              <a:t>O as </a:t>
            </a:r>
            <a:r>
              <a:rPr lang="en-US" dirty="0" smtClean="0"/>
              <a:t>target</a:t>
            </a:r>
          </a:p>
          <a:p>
            <a:pPr lvl="1"/>
            <a:r>
              <a:rPr lang="en-US" baseline="30000" dirty="0" smtClean="0"/>
              <a:t>Nat</a:t>
            </a:r>
            <a:r>
              <a:rPr lang="en-US" dirty="0" smtClean="0"/>
              <a:t>Ne(d,</a:t>
            </a:r>
            <a:r>
              <a:rPr lang="en-US" dirty="0" smtClean="0">
                <a:latin typeface="Symbol" panose="05050102010706020507" pitchFamily="18" charset="2"/>
              </a:rPr>
              <a:t>a</a:t>
            </a:r>
            <a:r>
              <a:rPr lang="en-US" dirty="0" smtClean="0"/>
              <a:t>), 8-14 MeV</a:t>
            </a:r>
          </a:p>
          <a:p>
            <a:pPr lvl="1"/>
            <a:r>
              <a:rPr lang="en-US" dirty="0" smtClean="0"/>
              <a:t>Separate F from target and product</a:t>
            </a:r>
          </a:p>
          <a:p>
            <a:pPr lvl="2"/>
            <a:r>
              <a:rPr lang="en-US" baseline="30000" dirty="0"/>
              <a:t> </a:t>
            </a:r>
            <a:r>
              <a:rPr lang="en-US" dirty="0" smtClean="0"/>
              <a:t> from water by anion exchange (F</a:t>
            </a:r>
            <a:r>
              <a:rPr lang="en-US" baseline="30000" dirty="0" smtClean="0"/>
              <a:t>-</a:t>
            </a:r>
            <a:r>
              <a:rPr lang="en-US" dirty="0" smtClean="0"/>
              <a:t>)</a:t>
            </a:r>
          </a:p>
          <a:p>
            <a:r>
              <a:rPr lang="en-US" dirty="0" smtClean="0"/>
              <a:t>Half life 109.8 minutes</a:t>
            </a:r>
          </a:p>
          <a:p>
            <a:pPr lvl="1"/>
            <a:r>
              <a:rPr lang="en-US" dirty="0" smtClean="0"/>
              <a:t>97 % positron decay</a:t>
            </a:r>
          </a:p>
        </p:txBody>
      </p:sp>
      <p:pic>
        <p:nvPicPr>
          <p:cNvPr id="10244" name="Picture 4" descr="Synthesis of 18FD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889000"/>
            <a:ext cx="4629871"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images.iop.org/objects/med/news/2/1/5/alz1_1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4099989"/>
            <a:ext cx="3729397" cy="1907112"/>
          </a:xfrm>
          <a:prstGeom prst="rect">
            <a:avLst/>
          </a:prstGeom>
          <a:noFill/>
          <a:extLst>
            <a:ext uri="{909E8E84-426E-40DD-AFC4-6F175D3DCCD1}">
              <a14:hiddenFill xmlns:a14="http://schemas.microsoft.com/office/drawing/2010/main">
                <a:solidFill>
                  <a:srgbClr val="FFFFFF"/>
                </a:solidFill>
              </a14:hiddenFill>
            </a:ext>
          </a:extLst>
        </p:spPr>
      </p:pic>
      <p:pic>
        <p:nvPicPr>
          <p:cNvPr id="2078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272"/>
          <a:stretch/>
        </p:blipFill>
        <p:spPr bwMode="auto">
          <a:xfrm>
            <a:off x="5886449" y="152399"/>
            <a:ext cx="1695811"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303496965"/>
      </p:ext>
    </p:extLst>
  </p:cSld>
  <p:clrMapOvr>
    <a:masterClrMapping/>
  </p:clrMapOvr>
  <mc:AlternateContent xmlns:mc="http://schemas.openxmlformats.org/markup-compatibility/2006" xmlns:p14="http://schemas.microsoft.com/office/powerpoint/2010/main">
    <mc:Choice Requires="p14">
      <p:transition spd="slow" p14:dur="2000" advTm="86478"/>
    </mc:Choice>
    <mc:Fallback xmlns="">
      <p:transition spd="slow" advTm="86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13299" x="4324350" y="946150"/>
          <p14:tracePt t="13372" x="4337050" y="933450"/>
          <p14:tracePt t="13380" x="4356100" y="927100"/>
          <p14:tracePt t="13396" x="4375150" y="914400"/>
          <p14:tracePt t="13401" x="4394200" y="889000"/>
          <p14:tracePt t="13421" x="4438650" y="857250"/>
          <p14:tracePt t="13436" x="4464050" y="819150"/>
          <p14:tracePt t="13452" x="4489450" y="755650"/>
          <p14:tracePt t="13469" x="4489450" y="717550"/>
          <p14:tracePt t="13482" x="4508500" y="647700"/>
          <p14:tracePt t="13498" x="4508500" y="584200"/>
          <p14:tracePt t="13516" x="4508500" y="495300"/>
          <p14:tracePt t="13533" x="4508500" y="406400"/>
          <p14:tracePt t="13549" x="4508500" y="304800"/>
          <p14:tracePt t="13572" x="4502150" y="234950"/>
          <p14:tracePt t="13582" x="4495800" y="184150"/>
          <p14:tracePt t="13605" x="4483100" y="146050"/>
          <p14:tracePt t="13615" x="4470400" y="120650"/>
          <p14:tracePt t="13638" x="4464050" y="95250"/>
          <p14:tracePt t="13653" x="4451350" y="82550"/>
          <p14:tracePt t="13669" x="4445000" y="63500"/>
          <p14:tracePt t="13684" x="4413250" y="31750"/>
          <p14:tracePt t="13701" x="4394200" y="0"/>
          <p14:tracePt t="13718" x="4368800" y="0"/>
          <p14:tracePt t="13734" x="4337050" y="0"/>
          <p14:tracePt t="13753" x="4324350" y="0"/>
          <p14:tracePt t="13766" x="4311650" y="0"/>
          <p14:tracePt t="13782" x="4273550" y="0"/>
          <p14:tracePt t="13798" x="4178300" y="0"/>
          <p14:tracePt t="13815" x="4070350" y="0"/>
          <p14:tracePt t="13832" x="3962400" y="0"/>
          <p14:tracePt t="13849" x="3854450" y="38100"/>
          <p14:tracePt t="13865" x="3740150" y="82550"/>
          <p14:tracePt t="13882" x="3676650" y="114300"/>
          <p14:tracePt t="13899" x="3657600" y="152400"/>
          <p14:tracePt t="13916" x="3651250" y="234950"/>
          <p14:tracePt t="13933" x="3651250" y="323850"/>
          <p14:tracePt t="13950" x="3651250" y="374650"/>
          <p14:tracePt t="13966" x="3676650" y="425450"/>
          <p14:tracePt t="13982" x="3714750" y="457200"/>
          <p14:tracePt t="14000" x="3790950" y="501650"/>
          <p14:tracePt t="14016" x="3937000" y="527050"/>
          <p14:tracePt t="14032" x="4171950" y="527050"/>
          <p14:tracePt t="14049" x="4464050" y="527050"/>
          <p14:tracePt t="14066" x="4762500" y="527050"/>
          <p14:tracePt t="14083" x="4940300" y="469900"/>
          <p14:tracePt t="14099" x="5010150" y="419100"/>
          <p14:tracePt t="14116" x="5035550" y="342900"/>
          <p14:tracePt t="14133" x="5035550" y="234950"/>
          <p14:tracePt t="14150" x="5035550" y="152400"/>
          <p14:tracePt t="14166" x="5003800" y="50800"/>
          <p14:tracePt t="14183" x="4946650" y="0"/>
          <p14:tracePt t="14199" x="4864100" y="0"/>
          <p14:tracePt t="14216" x="4749800" y="0"/>
          <p14:tracePt t="14233" x="4597400" y="0"/>
          <p14:tracePt t="14250" x="4419600" y="0"/>
          <p14:tracePt t="14266" x="4222750" y="0"/>
          <p14:tracePt t="14283" x="4064000" y="0"/>
          <p14:tracePt t="14300" x="3930650" y="12700"/>
          <p14:tracePt t="14316" x="3816350" y="50800"/>
          <p14:tracePt t="14333" x="3695700" y="146050"/>
          <p14:tracePt t="14350" x="3657600" y="215900"/>
          <p14:tracePt t="14366" x="3638550" y="317500"/>
          <p14:tracePt t="14383" x="3613150" y="431800"/>
          <p14:tracePt t="14400" x="3587750" y="552450"/>
          <p14:tracePt t="14416" x="3587750" y="641350"/>
          <p14:tracePt t="14433" x="3587750" y="736600"/>
          <p14:tracePt t="14450" x="3594100" y="831850"/>
          <p14:tracePt t="14467" x="3613150" y="895350"/>
          <p14:tracePt t="14483" x="3625850" y="946150"/>
          <p14:tracePt t="14483" x="3632200" y="958850"/>
          <p14:tracePt t="14502" x="3644900" y="990600"/>
          <p14:tracePt t="14517" x="3702050" y="1111250"/>
          <p14:tracePt t="14533" x="3721100" y="1162050"/>
          <p14:tracePt t="14550" x="3771900" y="1219200"/>
          <p14:tracePt t="14567" x="3816350" y="1282700"/>
          <p14:tracePt t="14583" x="3886200" y="1365250"/>
          <p14:tracePt t="14600" x="3981450" y="1447800"/>
          <p14:tracePt t="14617" x="4089400" y="1517650"/>
          <p14:tracePt t="14633" x="4210050" y="1631950"/>
          <p14:tracePt t="14650" x="4356100" y="1720850"/>
          <p14:tracePt t="14667" x="4521200" y="1809750"/>
          <p14:tracePt t="14683" x="4686300" y="1892300"/>
          <p14:tracePt t="14700" x="4946650" y="1968500"/>
          <p14:tracePt t="14717" x="5149850" y="1987550"/>
          <p14:tracePt t="14734" x="5321300" y="1993900"/>
          <p14:tracePt t="14750" x="5486400" y="1993900"/>
          <p14:tracePt t="14767" x="5613400" y="1993900"/>
          <p14:tracePt t="14784" x="5721350" y="1955800"/>
          <p14:tracePt t="14800" x="5797550" y="1898650"/>
          <p14:tracePt t="14817" x="5848350" y="1854200"/>
          <p14:tracePt t="14834" x="5886450" y="1816100"/>
          <p14:tracePt t="14851" x="5924550" y="1727200"/>
          <p14:tracePt t="14868" x="5943600" y="1682750"/>
          <p14:tracePt t="14884" x="5949950" y="1612900"/>
          <p14:tracePt t="14901" x="5956300" y="1511300"/>
          <p14:tracePt t="14918" x="5956300" y="1435100"/>
          <p14:tracePt t="14934" x="5956300" y="1377950"/>
          <p14:tracePt t="14950" x="5918200" y="1314450"/>
          <p14:tracePt t="14967" x="5886450" y="1257300"/>
          <p14:tracePt t="14984" x="5822950" y="1219200"/>
          <p14:tracePt t="15001" x="5715000" y="1174750"/>
          <p14:tracePt t="15018" x="5607050" y="1123950"/>
          <p14:tracePt t="15034" x="5410200" y="1092200"/>
          <p14:tracePt t="15051" x="5162550" y="1066800"/>
          <p14:tracePt t="15067" x="4819650" y="1047750"/>
          <p14:tracePt t="15084" x="4305300" y="1047750"/>
          <p14:tracePt t="15102" x="4127500" y="1073150"/>
          <p14:tracePt t="15118" x="4000500" y="1143000"/>
          <p14:tracePt t="15134" x="3930650" y="1219200"/>
          <p14:tracePt t="15151" x="3905250" y="1333500"/>
          <p14:tracePt t="15168" x="3905250" y="1435100"/>
          <p14:tracePt t="15184" x="3905250" y="1511300"/>
          <p14:tracePt t="15201" x="3943350" y="1657350"/>
          <p14:tracePt t="15218" x="4019550" y="1797050"/>
          <p14:tracePt t="15234" x="4146550" y="1911350"/>
          <p14:tracePt t="15251" x="4318000" y="2019300"/>
          <p14:tracePt t="15268" x="4572000" y="2108200"/>
          <p14:tracePt t="15285" x="5092700" y="2171700"/>
          <p14:tracePt t="15302" x="5499100" y="2184400"/>
          <p14:tracePt t="15318" x="5880100" y="2184400"/>
          <p14:tracePt t="15335" x="6343650" y="2127250"/>
          <p14:tracePt t="15351" x="6629400" y="2051050"/>
          <p14:tracePt t="15368" x="6934200" y="1930400"/>
          <p14:tracePt t="15385" x="7156450" y="1778000"/>
          <p14:tracePt t="15402" x="7296150" y="1644650"/>
          <p14:tracePt t="15418" x="7385050" y="1504950"/>
          <p14:tracePt t="15435" x="7435850" y="1390650"/>
          <p14:tracePt t="15451" x="7448550" y="1308100"/>
          <p14:tracePt t="15468" x="7448550" y="1257300"/>
          <p14:tracePt t="15485" x="7448550" y="1206500"/>
          <p14:tracePt t="15502" x="7442200" y="1187450"/>
          <p14:tracePt t="15519" x="7410450" y="1174750"/>
          <p14:tracePt t="15535" x="7346950" y="1174750"/>
          <p14:tracePt t="15551" x="7207250" y="1174750"/>
          <p14:tracePt t="15569" x="7067550" y="1174750"/>
          <p14:tracePt t="15585" x="6934200" y="1174750"/>
          <p14:tracePt t="15602" x="6870700" y="1193800"/>
          <p14:tracePt t="15618" x="6838950" y="1244600"/>
          <p14:tracePt t="15635" x="6832600" y="1314450"/>
          <p14:tracePt t="15652" x="6826250" y="1416050"/>
          <p14:tracePt t="15669" x="6832600" y="1549400"/>
          <p14:tracePt t="15685" x="6889750" y="1663700"/>
          <p14:tracePt t="15702" x="6972300" y="1752600"/>
          <p14:tracePt t="15719" x="7086600" y="1841500"/>
          <p14:tracePt t="15736" x="7188200" y="1879600"/>
          <p14:tracePt t="15752" x="7353300" y="1905000"/>
          <p14:tracePt t="15769" x="7550150" y="1911350"/>
          <p14:tracePt t="15785" x="7829550" y="1911350"/>
          <p14:tracePt t="15802" x="8070850" y="1879600"/>
          <p14:tracePt t="15819" x="8293100" y="1797050"/>
          <p14:tracePt t="15836" x="8432800" y="1720850"/>
          <p14:tracePt t="15852" x="8540750" y="1625600"/>
          <p14:tracePt t="15870" x="8597900" y="1517650"/>
          <p14:tracePt t="15886" x="8642350" y="1454150"/>
          <p14:tracePt t="15902" x="8655050" y="1397000"/>
          <p14:tracePt t="15919" x="8661400" y="1365250"/>
          <p14:tracePt t="16045" x="8648700" y="1365250"/>
          <p14:tracePt t="16053" x="8572500" y="1428750"/>
          <p14:tracePt t="16062" x="8534400" y="1447800"/>
          <p14:tracePt t="16069" x="8445500" y="1530350"/>
          <p14:tracePt t="16086" x="8356600" y="1631950"/>
          <p14:tracePt t="16102" x="8274050" y="1733550"/>
          <p14:tracePt t="16119" x="8229600" y="1797050"/>
          <p14:tracePt t="16136" x="8191500" y="1873250"/>
          <p14:tracePt t="16153" x="8185150" y="1930400"/>
          <p14:tracePt t="16170" x="8185150" y="1974850"/>
          <p14:tracePt t="16186" x="8185150" y="2000250"/>
          <p14:tracePt t="16203" x="8185150" y="2006600"/>
          <p14:tracePt t="16219" x="8185150" y="2019300"/>
          <p14:tracePt t="16236" x="8185150" y="2025650"/>
          <p14:tracePt t="16253" x="8235950" y="2032000"/>
          <p14:tracePt t="16271" x="8337550" y="2032000"/>
          <p14:tracePt t="16286" x="8458200" y="2012950"/>
          <p14:tracePt t="16303" x="8610600" y="1955800"/>
          <p14:tracePt t="16320" x="8724900" y="1898650"/>
          <p14:tracePt t="16336" x="8820150" y="1828800"/>
          <p14:tracePt t="16353" x="8877300" y="1790700"/>
          <p14:tracePt t="16370" x="8909050" y="1739900"/>
          <p14:tracePt t="16386" x="8928100" y="1695450"/>
          <p14:tracePt t="16403" x="8934450" y="1676400"/>
          <p14:tracePt t="16420" x="8940800" y="1644650"/>
          <p14:tracePt t="16437" x="8940800" y="1631950"/>
          <p14:tracePt t="16453" x="8940800" y="1625600"/>
          <p14:tracePt t="16470" x="8915400" y="1600200"/>
          <p14:tracePt t="16486" x="8870950" y="1581150"/>
          <p14:tracePt t="16503" x="8769350" y="1549400"/>
          <p14:tracePt t="16520" x="8604250" y="1536700"/>
          <p14:tracePt t="16537" x="8401050" y="1536700"/>
          <p14:tracePt t="16553" x="8178800" y="1536700"/>
          <p14:tracePt t="16570" x="7956550" y="1600200"/>
          <p14:tracePt t="16586" x="7797800" y="1670050"/>
          <p14:tracePt t="16603" x="7708900" y="1752600"/>
          <p14:tracePt t="16620" x="7677150" y="1828800"/>
          <p14:tracePt t="16638" x="7670800" y="1885950"/>
          <p14:tracePt t="16654" x="7670800" y="1949450"/>
          <p14:tracePt t="16670" x="7670800" y="1987550"/>
          <p14:tracePt t="16687" x="7696200" y="2025650"/>
          <p14:tracePt t="16703" x="7740650" y="2076450"/>
          <p14:tracePt t="16720" x="7810500" y="2101850"/>
          <p14:tracePt t="16737" x="7912100" y="2114550"/>
          <p14:tracePt t="16753" x="8020050" y="2114550"/>
          <p14:tracePt t="16770" x="8172450" y="2101850"/>
          <p14:tracePt t="16787" x="8331200" y="2032000"/>
          <p14:tracePt t="16804" x="8470900" y="1962150"/>
          <p14:tracePt t="16820" x="8578850" y="1847850"/>
          <p14:tracePt t="16838" x="8616950" y="1803400"/>
          <p14:tracePt t="16854" x="8680450" y="1714500"/>
          <p14:tracePt t="16871" x="8680450" y="1644650"/>
          <p14:tracePt t="16888" x="8680450" y="1600200"/>
          <p14:tracePt t="16904" x="8680450" y="1555750"/>
          <p14:tracePt t="16920" x="8680450" y="1524000"/>
          <p14:tracePt t="16937" x="8674100" y="1504950"/>
          <p14:tracePt t="16954" x="8648700" y="1492250"/>
          <p14:tracePt t="16970" x="8585200" y="1485900"/>
          <p14:tracePt t="16987" x="8451850" y="1485900"/>
          <p14:tracePt t="17004" x="8299450" y="1485900"/>
          <p14:tracePt t="17021" x="8083550" y="1568450"/>
          <p14:tracePt t="17039" x="8007350" y="1619250"/>
          <p14:tracePt t="17054" x="7956550" y="1663700"/>
          <p14:tracePt t="17071" x="7912100" y="1714500"/>
          <p14:tracePt t="17088" x="7886700" y="1752600"/>
          <p14:tracePt t="17104" x="7880350" y="1803400"/>
          <p14:tracePt t="17121" x="7880350" y="1841500"/>
          <p14:tracePt t="17137" x="7880350" y="1892300"/>
          <p14:tracePt t="17154" x="7880350" y="1949450"/>
          <p14:tracePt t="17171" x="7912100" y="2000250"/>
          <p14:tracePt t="17188" x="7956550" y="2051050"/>
          <p14:tracePt t="17204" x="7981950" y="2076450"/>
          <p14:tracePt t="17221" x="8007350" y="2082800"/>
          <p14:tracePt t="17238" x="8058150" y="2082800"/>
          <p14:tracePt t="17254" x="8096250" y="2082800"/>
          <p14:tracePt t="17272" x="8216900" y="2019300"/>
          <p14:tracePt t="17288" x="8318500" y="1924050"/>
          <p14:tracePt t="17305" x="8420100" y="1835150"/>
          <p14:tracePt t="17321" x="8477250" y="1752600"/>
          <p14:tracePt t="17338" x="8509000" y="1670050"/>
          <p14:tracePt t="17355" x="8534400" y="1587500"/>
          <p14:tracePt t="17371" x="8553450" y="1504950"/>
          <p14:tracePt t="17388" x="8553450" y="1466850"/>
          <p14:tracePt t="17405" x="8553450" y="1422400"/>
          <p14:tracePt t="17422" x="8553450" y="1403350"/>
          <p14:tracePt t="17438" x="8553450" y="1397000"/>
          <p14:tracePt t="17455" x="8515350" y="1377950"/>
          <p14:tracePt t="17471" x="8426450" y="1377950"/>
          <p14:tracePt t="17488" x="8362950" y="1377950"/>
          <p14:tracePt t="17505" x="8223250" y="1435100"/>
          <p14:tracePt t="17521" x="8070850" y="1536700"/>
          <p14:tracePt t="17538" x="8001000" y="1587500"/>
          <p14:tracePt t="17555" x="7975600" y="1670050"/>
          <p14:tracePt t="17572" x="7950200" y="1727200"/>
          <p14:tracePt t="17588" x="7937500" y="1803400"/>
          <p14:tracePt t="17605" x="7937500" y="1841500"/>
          <p14:tracePt t="17622" x="7937500" y="1866900"/>
          <p14:tracePt t="17638" x="7937500" y="1885950"/>
          <p14:tracePt t="17655" x="7937500" y="1898650"/>
          <p14:tracePt t="17672" x="7937500" y="1930400"/>
          <p14:tracePt t="17689" x="7962900" y="1943100"/>
          <p14:tracePt t="17705" x="8007350" y="1968500"/>
          <p14:tracePt t="17722" x="8058150" y="1981200"/>
          <p14:tracePt t="17738" x="8134350" y="1981200"/>
          <p14:tracePt t="17755" x="8255000" y="1955800"/>
          <p14:tracePt t="17772" x="8375650" y="1885950"/>
          <p14:tracePt t="17772" x="8451850" y="1841500"/>
          <p14:tracePt t="17789" x="8566150" y="1739900"/>
          <p14:tracePt t="17805" x="8636000" y="1657350"/>
          <p14:tracePt t="17822" x="8680450" y="1574800"/>
          <p14:tracePt t="17839" x="8680450" y="1485900"/>
          <p14:tracePt t="17856" x="8680450" y="1409700"/>
          <p14:tracePt t="17872" x="8680450" y="1371600"/>
          <p14:tracePt t="17889" x="8680450" y="1346200"/>
          <p14:tracePt t="17905" x="8667750" y="1314450"/>
          <p14:tracePt t="17922" x="8642350" y="1308100"/>
          <p14:tracePt t="17939" x="8572500" y="1289050"/>
          <p14:tracePt t="17956" x="8420100" y="1282700"/>
          <p14:tracePt t="17972" x="8128000" y="1282700"/>
          <p14:tracePt t="17990" x="7962900" y="1295400"/>
          <p14:tracePt t="18006" x="7816850" y="1371600"/>
          <p14:tracePt t="18022" x="7747000" y="1441450"/>
          <p14:tracePt t="18039" x="7702550" y="1549400"/>
          <p14:tracePt t="18057" x="7689850" y="1638300"/>
          <p14:tracePt t="18072" x="7689850" y="1695450"/>
          <p14:tracePt t="18090" x="7689850" y="1771650"/>
          <p14:tracePt t="18106" x="7689850" y="1822450"/>
          <p14:tracePt t="18123" x="7721600" y="1866900"/>
          <p14:tracePt t="18139" x="7753350" y="1905000"/>
          <p14:tracePt t="18156" x="7829550" y="1943100"/>
          <p14:tracePt t="18173" x="7962900" y="1943100"/>
          <p14:tracePt t="18190" x="8045450" y="1943100"/>
          <p14:tracePt t="18206" x="8172450" y="1930400"/>
          <p14:tracePt t="18223" x="8255000" y="1892300"/>
          <p14:tracePt t="18239" x="8331200" y="1841500"/>
          <p14:tracePt t="18256" x="8362950" y="1809750"/>
          <p14:tracePt t="18273" x="8369300" y="1784350"/>
          <p14:tracePt t="18290" x="8375650" y="1784350"/>
          <p14:tracePt t="18306" x="8375650" y="1778000"/>
          <p14:tracePt t="18477" x="8362950" y="1778000"/>
          <p14:tracePt t="18485" x="8318500" y="1803400"/>
          <p14:tracePt t="18493" x="8293100" y="1822450"/>
          <p14:tracePt t="18501" x="8235950" y="1847850"/>
          <p14:tracePt t="18509" x="8096250" y="1924050"/>
          <p14:tracePt t="18523" x="7924800" y="2032000"/>
          <p14:tracePt t="18540" x="7645400" y="2184400"/>
          <p14:tracePt t="18540" x="7518400" y="2247900"/>
          <p14:tracePt t="18558" x="7251700" y="2374900"/>
          <p14:tracePt t="18574" x="7023100" y="2508250"/>
          <p14:tracePt t="18590" x="6769100" y="2628900"/>
          <p14:tracePt t="18607" x="6591300" y="2749550"/>
          <p14:tracePt t="18624" x="6457950" y="2857500"/>
          <p14:tracePt t="18640" x="6362700" y="2921000"/>
          <p14:tracePt t="18657" x="6292850" y="2990850"/>
          <p14:tracePt t="18673" x="6235700" y="3035300"/>
          <p14:tracePt t="18690" x="6197600" y="3054350"/>
          <p14:tracePt t="18707" x="6140450" y="3092450"/>
          <p14:tracePt t="18724" x="6070600" y="3105150"/>
          <p14:tracePt t="18740" x="5956300" y="3124200"/>
          <p14:tracePt t="18757" x="5892800" y="3124200"/>
          <p14:tracePt t="18773" x="5715000" y="3124200"/>
          <p14:tracePt t="18791" x="5556250" y="3124200"/>
          <p14:tracePt t="18807" x="5270500" y="3124200"/>
          <p14:tracePt t="18824" x="4908550" y="3117850"/>
          <p14:tracePt t="18840" x="4533900" y="3067050"/>
          <p14:tracePt t="18857" x="4210050" y="3003550"/>
          <p14:tracePt t="18874" x="4013200" y="2978150"/>
          <p14:tracePt t="18890" x="3848100" y="2940050"/>
          <p14:tracePt t="18907" x="3765550" y="2921000"/>
          <p14:tracePt t="18924" x="3702050" y="2889250"/>
          <p14:tracePt t="18940" x="3568700" y="2838450"/>
          <p14:tracePt t="18958" x="3479800" y="2813050"/>
          <p14:tracePt t="18974" x="3352800" y="2787650"/>
          <p14:tracePt t="18990" x="3244850" y="2762250"/>
          <p14:tracePt t="19007" x="3136900" y="2736850"/>
          <p14:tracePt t="19024" x="3048000" y="2717800"/>
          <p14:tracePt t="19041" x="2940050" y="2667000"/>
          <p14:tracePt t="19057" x="2794000" y="2616200"/>
          <p14:tracePt t="19075" x="2628900" y="2571750"/>
          <p14:tracePt t="19091" x="2495550" y="2527300"/>
          <p14:tracePt t="19108" x="2413000" y="2508250"/>
          <p14:tracePt t="19124" x="2343150" y="2463800"/>
          <p14:tracePt t="19141" x="2260600" y="2387600"/>
          <p14:tracePt t="19158" x="2190750" y="2330450"/>
          <p14:tracePt t="19174" x="2133600" y="2279650"/>
          <p14:tracePt t="19191" x="2063750" y="2209800"/>
          <p14:tracePt t="19208" x="2025650" y="2178050"/>
          <p14:tracePt t="19225" x="2006600" y="2146300"/>
          <p14:tracePt t="19241" x="1981200" y="2108200"/>
          <p14:tracePt t="19258" x="1962150" y="2076450"/>
          <p14:tracePt t="19274" x="1949450" y="2044700"/>
          <p14:tracePt t="19291" x="1943100" y="2038350"/>
          <p14:tracePt t="19308" x="1936750" y="2025650"/>
          <p14:tracePt t="19408" x="1930400" y="2019300"/>
          <p14:tracePt t="19422" x="1924050" y="2012950"/>
          <p14:tracePt t="19437" x="1911350" y="2000250"/>
          <p14:tracePt t="19451" x="1898650" y="1993900"/>
          <p14:tracePt t="19451" x="1892300" y="1987550"/>
          <p14:tracePt t="19458" x="1885950" y="1981200"/>
          <p14:tracePt t="19475" x="1873250" y="1974850"/>
          <p14:tracePt t="19491" x="1847850" y="1962150"/>
          <p14:tracePt t="19508" x="1790700" y="1955800"/>
          <p14:tracePt t="19525" x="1733550" y="1955800"/>
          <p14:tracePt t="19542" x="1695450" y="1955800"/>
          <p14:tracePt t="19558" x="1663700" y="1955800"/>
          <p14:tracePt t="19575" x="1631950" y="1955800"/>
          <p14:tracePt t="19591" x="1600200" y="1981200"/>
          <p14:tracePt t="19608" x="1581150" y="1993900"/>
          <p14:tracePt t="19625" x="1568450" y="2000250"/>
          <p14:tracePt t="19642" x="1562100" y="2012950"/>
          <p14:tracePt t="19677" x="1562100" y="2019300"/>
          <p14:tracePt t="19678" x="1562100" y="2032000"/>
          <p14:tracePt t="19692" x="1562100" y="2051050"/>
          <p14:tracePt t="19708" x="1568450" y="2095500"/>
          <p14:tracePt t="19725" x="1612900" y="2152650"/>
          <p14:tracePt t="19742" x="1651000" y="2184400"/>
          <p14:tracePt t="19758" x="1746250" y="2216150"/>
          <p14:tracePt t="19775" x="1847850" y="2247900"/>
          <p14:tracePt t="19792" x="1955800" y="2254250"/>
          <p14:tracePt t="19809" x="2070100" y="2254250"/>
          <p14:tracePt t="19825" x="2146300" y="2254250"/>
          <p14:tracePt t="19842" x="2203450" y="2247900"/>
          <p14:tracePt t="19859" x="2254250" y="2216150"/>
          <p14:tracePt t="19875" x="2273300" y="2203450"/>
          <p14:tracePt t="19892" x="2298700" y="2171700"/>
          <p14:tracePt t="19909" x="2311400" y="2146300"/>
          <p14:tracePt t="19925" x="2311400" y="2127250"/>
          <p14:tracePt t="19942" x="2311400" y="2114550"/>
          <p14:tracePt t="19959" x="2311400" y="2108200"/>
          <p14:tracePt t="19976" x="2311400" y="2101850"/>
          <p14:tracePt t="19992" x="2311400" y="2095500"/>
          <p14:tracePt t="20010" x="2311400" y="2089150"/>
          <p14:tracePt t="20026" x="2292350" y="2082800"/>
          <p14:tracePt t="20042" x="2266950" y="2082800"/>
          <p14:tracePt t="20059" x="2190750" y="2082800"/>
          <p14:tracePt t="20077" x="2108200" y="2082800"/>
          <p14:tracePt t="20092" x="1930400" y="2082800"/>
          <p14:tracePt t="20110" x="1866900" y="2082800"/>
          <p14:tracePt t="20126" x="1663700" y="2082800"/>
          <p14:tracePt t="20143" x="1549400" y="2082800"/>
          <p14:tracePt t="20159" x="1466850" y="2082800"/>
          <p14:tracePt t="20176" x="1390650" y="2089150"/>
          <p14:tracePt t="20192" x="1358900" y="2108200"/>
          <p14:tracePt t="20209" x="1333500" y="2127250"/>
          <p14:tracePt t="20226" x="1320800" y="2152650"/>
          <p14:tracePt t="20243" x="1314450" y="2178050"/>
          <p14:tracePt t="20260" x="1314450" y="2203450"/>
          <p14:tracePt t="20276" x="1327150" y="2241550"/>
          <p14:tracePt t="20293" x="1346200" y="2260600"/>
          <p14:tracePt t="20310" x="1447800" y="2311400"/>
          <p14:tracePt t="20326" x="1562100" y="2336800"/>
          <p14:tracePt t="20343" x="1727200" y="2381250"/>
          <p14:tracePt t="20360" x="1924050" y="2400300"/>
          <p14:tracePt t="20377" x="2095500" y="2400300"/>
          <p14:tracePt t="20393" x="2247900" y="2400300"/>
          <p14:tracePt t="20410" x="2387600" y="2400300"/>
          <p14:tracePt t="20427" x="2501900" y="2330450"/>
          <p14:tracePt t="20443" x="2552700" y="2286000"/>
          <p14:tracePt t="20460" x="2584450" y="2235200"/>
          <p14:tracePt t="20460" x="2584450" y="2216150"/>
          <p14:tracePt t="20477" x="2584450" y="2203450"/>
          <p14:tracePt t="20493" x="2584450" y="2171700"/>
          <p14:tracePt t="20510" x="2584450" y="2139950"/>
          <p14:tracePt t="20526" x="2584450" y="2120900"/>
          <p14:tracePt t="20543" x="2578100" y="2076450"/>
          <p14:tracePt t="20560" x="2527300" y="2025650"/>
          <p14:tracePt t="20577" x="2470150" y="1981200"/>
          <p14:tracePt t="20593" x="2387600" y="1949450"/>
          <p14:tracePt t="20610" x="2279650" y="1892300"/>
          <p14:tracePt t="20627" x="2171700" y="1879600"/>
          <p14:tracePt t="20644" x="2038350" y="1866900"/>
          <p14:tracePt t="20660" x="1930400" y="1866900"/>
          <p14:tracePt t="20677" x="1746250" y="1866900"/>
          <p14:tracePt t="20693" x="1631950" y="1879600"/>
          <p14:tracePt t="20710" x="1511300" y="1892300"/>
          <p14:tracePt t="20727" x="1428750" y="1911350"/>
          <p14:tracePt t="20744" x="1390650" y="1936750"/>
          <p14:tracePt t="20761" x="1352550" y="1949450"/>
          <p14:tracePt t="20777" x="1320800" y="1968500"/>
          <p14:tracePt t="20794" x="1289050" y="1987550"/>
          <p14:tracePt t="20810" x="1263650" y="2012950"/>
          <p14:tracePt t="20827" x="1257300" y="2044700"/>
          <p14:tracePt t="20844" x="1250950" y="2063750"/>
          <p14:tracePt t="20860" x="1250950" y="2101850"/>
          <p14:tracePt t="20878" x="1250950" y="2146300"/>
          <p14:tracePt t="20894" x="1263650" y="2165350"/>
          <p14:tracePt t="20911" x="1295400" y="2190750"/>
          <p14:tracePt t="20927" x="1358900" y="2222500"/>
          <p14:tracePt t="20944" x="1435100" y="2260600"/>
          <p14:tracePt t="20960" x="1549400" y="2292350"/>
          <p14:tracePt t="20977" x="1701800" y="2305050"/>
          <p14:tracePt t="20994" x="1790700" y="2311400"/>
          <p14:tracePt t="21011" x="1898650" y="2311400"/>
          <p14:tracePt t="21027" x="1968500" y="2311400"/>
          <p14:tracePt t="21044" x="2000250" y="2298700"/>
          <p14:tracePt t="21061" x="2032000" y="2241550"/>
          <p14:tracePt t="21077" x="2051050" y="2203450"/>
          <p14:tracePt t="21095" x="2051050" y="2146300"/>
          <p14:tracePt t="21111" x="2051050" y="2114550"/>
          <p14:tracePt t="21127" x="2051050" y="2089150"/>
          <p14:tracePt t="21144" x="2051050" y="2070100"/>
          <p14:tracePt t="21161" x="2051050" y="2044700"/>
          <p14:tracePt t="21177" x="2051050" y="2032000"/>
          <p14:tracePt t="21194" x="2038350" y="2019300"/>
          <p14:tracePt t="21211" x="2032000" y="2006600"/>
          <p14:tracePt t="21228" x="2019300" y="1993900"/>
          <p14:tracePt t="21244" x="1968500" y="1974850"/>
          <p14:tracePt t="21261" x="1917700" y="1955800"/>
          <p14:tracePt t="21278" x="1822450" y="1949450"/>
          <p14:tracePt t="21295" x="1727200" y="1943100"/>
          <p14:tracePt t="21312" x="1593850" y="1943100"/>
          <p14:tracePt t="21328" x="1498600" y="1943100"/>
          <p14:tracePt t="21345" x="1416050" y="1943100"/>
          <p14:tracePt t="21362" x="1365250" y="1962150"/>
          <p14:tracePt t="21378" x="1333500" y="1981200"/>
          <p14:tracePt t="21395" x="1295400" y="2006600"/>
          <p14:tracePt t="21411" x="1276350" y="2019300"/>
          <p14:tracePt t="21428" x="1263650" y="2038350"/>
          <p14:tracePt t="21469" x="1263650" y="2051050"/>
          <p14:tracePt t="21477" x="1263650" y="2057400"/>
          <p14:tracePt t="21525" x="1263650" y="2070100"/>
          <p14:tracePt t="21529" x="1263650" y="2076450"/>
          <p14:tracePt t="21550" x="1263650" y="2082800"/>
          <p14:tracePt t="21558" x="1263650" y="2089150"/>
          <p14:tracePt t="21582" x="1263650" y="2101850"/>
          <p14:tracePt t="21693" x="1270000" y="2101850"/>
          <p14:tracePt t="21704" x="1276350" y="2101850"/>
          <p14:tracePt t="21741" x="1282700" y="2095500"/>
          <p14:tracePt t="21749" x="1295400" y="2089150"/>
          <p14:tracePt t="21771" x="1301750" y="2076450"/>
          <p14:tracePt t="21781" x="1308100" y="2070100"/>
          <p14:tracePt t="21797" x="1308100" y="2063750"/>
          <p14:tracePt t="21800" x="1308100" y="2051050"/>
          <p14:tracePt t="21812" x="1308100" y="2038350"/>
          <p14:tracePt t="21828" x="1308100" y="2025650"/>
          <p14:tracePt t="21846" x="1308100" y="2012950"/>
          <p14:tracePt t="21846" x="1308100" y="2006600"/>
          <p14:tracePt t="22013" x="1308100" y="2000250"/>
          <p14:tracePt t="22182" x="1314450" y="2006600"/>
          <p14:tracePt t="22190" x="1327150" y="2025650"/>
          <p14:tracePt t="22198" x="1339850" y="2038350"/>
          <p14:tracePt t="22212" x="1377950" y="2070100"/>
          <p14:tracePt t="22214" x="1416050" y="2089150"/>
          <p14:tracePt t="22229" x="1485900" y="2120900"/>
          <p14:tracePt t="22247" x="1511300" y="2127250"/>
          <p14:tracePt t="22263" x="1511300" y="2133600"/>
          <p14:tracePt t="22350" x="1517650" y="2133600"/>
          <p14:tracePt t="22366" x="1524000" y="2139950"/>
          <p14:tracePt t="22382" x="1530350" y="2146300"/>
          <p14:tracePt t="22405" x="1549400" y="2165350"/>
          <p14:tracePt t="22422" x="1562100" y="2171700"/>
          <p14:tracePt t="22430" x="1574800" y="2171700"/>
          <p14:tracePt t="22431" x="1593850" y="2171700"/>
          <p14:tracePt t="22447" x="1612900" y="2184400"/>
          <p14:tracePt t="22463" x="1638300" y="2190750"/>
          <p14:tracePt t="22479" x="1657350" y="2203450"/>
          <p14:tracePt t="22496" x="1676400" y="2203450"/>
          <p14:tracePt t="22513" x="1701800" y="2216150"/>
          <p14:tracePt t="22530" x="1708150" y="2216150"/>
          <p14:tracePt t="22546" x="1720850" y="2216150"/>
          <p14:tracePt t="22750" x="1727200" y="2216150"/>
          <p14:tracePt t="22893" x="1733550" y="2216150"/>
          <p14:tracePt t="22926" x="1739900" y="2216150"/>
          <p14:tracePt t="22942" x="1746250" y="2216150"/>
          <p14:tracePt t="22981" x="1752600" y="2216150"/>
          <p14:tracePt t="23030" x="1758950" y="2216150"/>
          <p14:tracePt t="23048" x="1765300" y="2216150"/>
          <p14:tracePt t="23064" x="1771650" y="2216150"/>
          <p14:tracePt t="23064" x="1778000" y="2216150"/>
          <p14:tracePt t="23494" x="1778000" y="2209800"/>
          <p14:tracePt t="23502" x="1771650" y="2203450"/>
          <p14:tracePt t="23518" x="1765300" y="2203450"/>
          <p14:tracePt t="23526" x="1765300" y="2197100"/>
          <p14:tracePt t="23558" x="1758950" y="2190750"/>
          <p14:tracePt t="23566" x="1746250" y="2184400"/>
          <p14:tracePt t="23591" x="1739900" y="2171700"/>
          <p14:tracePt t="23598" x="1733550" y="2165350"/>
          <p14:tracePt t="23599" x="1727200" y="2152650"/>
          <p14:tracePt t="23615" x="1720850" y="2139950"/>
          <p14:tracePt t="23631" x="1714500" y="2127250"/>
          <p14:tracePt t="23670" x="1708150" y="2114550"/>
          <p14:tracePt t="23678" x="1701800" y="2101850"/>
          <p14:tracePt t="23710" x="1695450" y="2101850"/>
          <p14:tracePt t="23758" x="1695450" y="2095500"/>
          <p14:tracePt t="23798" x="1695450" y="2082800"/>
          <p14:tracePt t="23808" x="1695450" y="2076450"/>
          <p14:tracePt t="23814" x="1695450" y="2063750"/>
          <p14:tracePt t="23832" x="1695450" y="2057400"/>
          <p14:tracePt t="23832" x="1695450" y="2032000"/>
          <p14:tracePt t="23848" x="1695450" y="2012950"/>
          <p14:tracePt t="23865" x="1695450" y="1993900"/>
          <p14:tracePt t="23882" x="1695450" y="1981200"/>
          <p14:tracePt t="23918" x="1695450" y="1974850"/>
          <p14:tracePt t="24086" x="1695450" y="1968500"/>
          <p14:tracePt t="24110" x="1695450" y="1974850"/>
          <p14:tracePt t="24110" x="1695450" y="1993900"/>
          <p14:tracePt t="24126" x="1689100" y="2000250"/>
          <p14:tracePt t="24134" x="1689100" y="2006600"/>
          <p14:tracePt t="24135" x="1682750" y="2025650"/>
          <p14:tracePt t="24135" x="1682750" y="2038350"/>
          <p14:tracePt t="24151" x="1676400" y="2063750"/>
          <p14:tracePt t="24166" x="1676400" y="2095500"/>
          <p14:tracePt t="24183" x="1676400" y="2101850"/>
          <p14:tracePt t="24199" x="1676400" y="2114550"/>
          <p14:tracePt t="24216" x="1676400" y="2127250"/>
          <p14:tracePt t="24254" x="1676400" y="2133600"/>
          <p14:tracePt t="24318" x="1676400" y="2139950"/>
          <p14:tracePt t="24327" x="1676400" y="2146300"/>
          <p14:tracePt t="24334" x="1676400" y="2152650"/>
          <p14:tracePt t="24351" x="1695450" y="2178050"/>
          <p14:tracePt t="24583" x="1708150" y="2178050"/>
          <p14:tracePt t="24593" x="1733550" y="2190750"/>
          <p14:tracePt t="24593" x="1778000" y="2190750"/>
          <p14:tracePt t="24601" x="1879600" y="2203450"/>
          <p14:tracePt t="24618" x="1955800" y="2203450"/>
          <p14:tracePt t="24634" x="2000250" y="2203450"/>
          <p14:tracePt t="24651" x="2006600" y="2203450"/>
          <p14:tracePt t="24783" x="2012950" y="2203450"/>
          <p14:tracePt t="24785" x="2019300" y="2203450"/>
          <p14:tracePt t="24801" x="2019300" y="2197100"/>
          <p14:tracePt t="24802" x="2025650" y="2178050"/>
          <p14:tracePt t="24818" x="2032000" y="2171700"/>
          <p14:tracePt t="24834" x="2032000" y="2165350"/>
          <p14:tracePt t="24851" x="2038350" y="2152650"/>
          <p14:tracePt t="24887" x="2038350" y="2146300"/>
          <p14:tracePt t="24887" x="2038350" y="2139950"/>
          <p14:tracePt t="24901" x="2044700" y="2133600"/>
          <p14:tracePt t="24959" x="2044700" y="2127250"/>
          <p14:tracePt t="24975" x="2051050" y="2120900"/>
          <p14:tracePt t="25087" x="2057400" y="2120900"/>
          <p14:tracePt t="25095" x="2070100" y="2120900"/>
          <p14:tracePt t="25103" x="2082800" y="2127250"/>
          <p14:tracePt t="25119" x="2095500" y="2127250"/>
          <p14:tracePt t="25119" x="2101850" y="2127250"/>
          <p14:tracePt t="25623" x="2108200" y="2127250"/>
          <p14:tracePt t="25631" x="2139950" y="2139950"/>
          <p14:tracePt t="25639" x="2165350" y="2139950"/>
          <p14:tracePt t="25645" x="2190750" y="2146300"/>
          <p14:tracePt t="25652" x="2235200" y="2146300"/>
          <p14:tracePt t="25669" x="2266950" y="2146300"/>
          <p14:tracePt t="25669" x="2273300" y="2146300"/>
          <p14:tracePt t="25687" x="2279650" y="2146300"/>
          <p14:tracePt t="25735" x="2298700" y="2146300"/>
          <p14:tracePt t="25744" x="2317750" y="2146300"/>
          <p14:tracePt t="25752" x="2330450" y="2146300"/>
          <p14:tracePt t="25753" x="2419350" y="2152650"/>
          <p14:tracePt t="25769" x="2495550" y="2152650"/>
          <p14:tracePt t="25786" x="2578100" y="2159000"/>
          <p14:tracePt t="25803" x="2635250" y="2165350"/>
          <p14:tracePt t="25820" x="2667000" y="2165350"/>
          <p14:tracePt t="25836" x="2673350" y="2165350"/>
          <p14:tracePt t="25853" x="2692400" y="2165350"/>
          <p14:tracePt t="25869" x="2698750" y="2165350"/>
          <p14:tracePt t="25886" x="2711450" y="2165350"/>
          <p14:tracePt t="25903" x="2717800" y="2165350"/>
          <p14:tracePt t="25919" x="2724150" y="2165350"/>
          <p14:tracePt t="25936" x="2743200" y="2171700"/>
          <p14:tracePt t="25953" x="2749550" y="2171700"/>
          <p14:tracePt t="25969" x="2774950" y="2171700"/>
          <p14:tracePt t="25986" x="2800350" y="2178050"/>
          <p14:tracePt t="26003" x="2832100" y="2184400"/>
          <p14:tracePt t="26020" x="2870200" y="2203450"/>
          <p14:tracePt t="26036" x="2921000" y="2209800"/>
          <p14:tracePt t="26053" x="2971800" y="2228850"/>
          <p14:tracePt t="26070" x="2997200" y="2241550"/>
          <p14:tracePt t="26119" x="3003550" y="2247900"/>
          <p14:tracePt t="26143" x="3009900" y="2254250"/>
          <p14:tracePt t="26159" x="3009900" y="2266950"/>
          <p14:tracePt t="26168" x="3009900" y="2292350"/>
          <p14:tracePt t="26175" x="3009900" y="2311400"/>
          <p14:tracePt t="26187" x="3009900" y="2330450"/>
          <p14:tracePt t="26187" x="3009900" y="2355850"/>
          <p14:tracePt t="26203" x="2997200" y="2368550"/>
          <p14:tracePt t="26220" x="2990850" y="2387600"/>
          <p14:tracePt t="26255" x="2984500" y="2393950"/>
          <p14:tracePt t="26256" x="2965450" y="2406650"/>
          <p14:tracePt t="26295" x="2952750" y="2406650"/>
          <p14:tracePt t="26311" x="2940050" y="2413000"/>
          <p14:tracePt t="26311" x="2940050" y="2419350"/>
          <p14:tracePt t="26337" x="2921000" y="2432050"/>
          <p14:tracePt t="26338" x="2908300" y="2438400"/>
          <p14:tracePt t="26354" x="2889250" y="2457450"/>
          <p14:tracePt t="26370" x="2863850" y="2482850"/>
          <p14:tracePt t="26387" x="2838450" y="2501900"/>
          <p14:tracePt t="26404" x="2819400" y="2527300"/>
          <p14:tracePt t="26420" x="2787650" y="2546350"/>
          <p14:tracePt t="26437" x="2755900" y="2559050"/>
          <p14:tracePt t="26454" x="2679700" y="2616200"/>
          <p14:tracePt t="26471" x="2635250" y="2628900"/>
          <p14:tracePt t="26487" x="2590800" y="2641600"/>
          <p14:tracePt t="26505" x="2559050" y="2647950"/>
          <p14:tracePt t="26520" x="2552700" y="2647950"/>
          <p14:tracePt t="26537" x="2546350" y="2647950"/>
          <p14:tracePt t="26554" x="2533650" y="2647950"/>
          <p14:tracePt t="26571" x="2520950" y="2647950"/>
          <p14:tracePt t="26587" x="2508250" y="2647950"/>
          <p14:tracePt t="26604" x="2495550" y="2647950"/>
          <p14:tracePt t="26620" x="2476500" y="2647950"/>
          <p14:tracePt t="26637" x="2457450" y="2647950"/>
          <p14:tracePt t="26654" x="2381250" y="2641600"/>
          <p14:tracePt t="26671" x="2311400" y="2622550"/>
          <p14:tracePt t="26688" x="2279650" y="2616200"/>
          <p14:tracePt t="26705" x="2247900" y="2603500"/>
          <p14:tracePt t="26721" x="2228850" y="2603500"/>
          <p14:tracePt t="26738" x="2190750" y="2584450"/>
          <p14:tracePt t="26754" x="2171700" y="2578100"/>
          <p14:tracePt t="26771" x="2159000" y="2578100"/>
          <p14:tracePt t="26787" x="2139950" y="2571750"/>
          <p14:tracePt t="26804" x="2133600" y="2565400"/>
          <p14:tracePt t="26821" x="2120900" y="2565400"/>
          <p14:tracePt t="26838" x="2101850" y="2565400"/>
          <p14:tracePt t="26855" x="2082800" y="2559050"/>
          <p14:tracePt t="26892" x="2076450" y="2559050"/>
          <p14:tracePt t="26983" x="2070100" y="2552700"/>
          <p14:tracePt t="27063" x="2063750" y="2546350"/>
          <p14:tracePt t="27135" x="2057400" y="2546350"/>
          <p14:tracePt t="27144" x="2051050" y="2546350"/>
          <p14:tracePt t="27167" x="2038350" y="2540000"/>
          <p14:tracePt t="27191" x="2032000" y="2540000"/>
          <p14:tracePt t="27199" x="2025650" y="2540000"/>
          <p14:tracePt t="27215" x="2012950" y="2540000"/>
          <p14:tracePt t="27231" x="2006600" y="2540000"/>
          <p14:tracePt t="27240" x="1993900" y="2540000"/>
          <p14:tracePt t="27248" x="1987550" y="2540000"/>
          <p14:tracePt t="27255" x="1974850" y="2540000"/>
          <p14:tracePt t="27271" x="1962150" y="2540000"/>
          <p14:tracePt t="27288" x="1949450" y="2540000"/>
          <p14:tracePt t="27306" x="1924050" y="2540000"/>
          <p14:tracePt t="27322" x="1911350" y="2540000"/>
          <p14:tracePt t="27338" x="1879600" y="2546350"/>
          <p14:tracePt t="27355" x="1841500" y="2552700"/>
          <p14:tracePt t="27372" x="1822450" y="2559050"/>
          <p14:tracePt t="27388" x="1790700" y="2565400"/>
          <p14:tracePt t="27406" x="1778000" y="2571750"/>
          <p14:tracePt t="27422" x="1758950" y="2578100"/>
          <p14:tracePt t="27439" x="1733550" y="2578100"/>
          <p14:tracePt t="27455" x="1708150" y="2597150"/>
          <p14:tracePt t="27472" x="1695450" y="2597150"/>
          <p14:tracePt t="27511" x="1676400" y="2597150"/>
          <p14:tracePt t="27522" x="1670050" y="2603500"/>
          <p14:tracePt t="27527" x="1657350" y="2616200"/>
          <p14:tracePt t="27539" x="1638300" y="2622550"/>
          <p14:tracePt t="27555" x="1612900" y="2635250"/>
          <p14:tracePt t="27572" x="1600200" y="2647950"/>
          <p14:tracePt t="27589" x="1574800" y="2660650"/>
          <p14:tracePt t="27606" x="1549400" y="2686050"/>
          <p14:tracePt t="27606" x="1543050" y="2692400"/>
          <p14:tracePt t="27623" x="1517650" y="2711450"/>
          <p14:tracePt t="27639" x="1498600" y="2724150"/>
          <p14:tracePt t="27656" x="1485900" y="2736850"/>
          <p14:tracePt t="27673" x="1473200" y="2743200"/>
          <p14:tracePt t="27689" x="1466850" y="2755900"/>
          <p14:tracePt t="27707" x="1447800" y="2762250"/>
          <p14:tracePt t="27722" x="1447800" y="2774950"/>
          <p14:tracePt t="27740" x="1435100" y="2781300"/>
          <p14:tracePt t="27776" x="1422400" y="2794000"/>
          <p14:tracePt t="27777" x="1422400" y="2800350"/>
          <p14:tracePt t="27809" x="1416050" y="2800350"/>
          <p14:tracePt t="27809" x="1409700" y="2806700"/>
          <p14:tracePt t="27864" x="1409700" y="2813050"/>
          <p14:tracePt t="27881" x="1409700" y="2819400"/>
          <p14:tracePt t="27896" x="1403350" y="2819400"/>
          <p14:tracePt t="27912" x="1403350" y="2825750"/>
          <p14:tracePt t="27920" x="1397000" y="2838450"/>
          <p14:tracePt t="27929" x="1384300" y="2857500"/>
          <p14:tracePt t="27940" x="1377950" y="2882900"/>
          <p14:tracePt t="27957" x="1371600" y="2895600"/>
          <p14:tracePt t="27974" x="1365250" y="2921000"/>
          <p14:tracePt t="27991" x="1358900" y="2946400"/>
          <p14:tracePt t="28008" x="1358900" y="2952750"/>
          <p14:tracePt t="28024" x="1352550" y="2971800"/>
          <p14:tracePt t="28041" x="1352550" y="2978150"/>
          <p14:tracePt t="28058" x="1352550" y="2984500"/>
          <p14:tracePt t="28074" x="1352550" y="2997200"/>
          <p14:tracePt t="28111" x="1352550" y="3003550"/>
          <p14:tracePt t="28296" x="1352550" y="3009900"/>
          <p14:tracePt t="28353" x="1358900" y="3009900"/>
          <p14:tracePt t="28360" x="1365250" y="3009900"/>
          <p14:tracePt t="28375" x="1377950" y="3003550"/>
          <p14:tracePt t="28376" x="1390650" y="3003550"/>
          <p14:tracePt t="28376" x="1422400" y="2997200"/>
          <p14:tracePt t="28392" x="1435100" y="2990850"/>
          <p14:tracePt t="28408" x="1473200" y="2965450"/>
          <p14:tracePt t="28425" x="1492250" y="2946400"/>
          <p14:tracePt t="28441" x="1504950" y="2940050"/>
          <p14:tracePt t="28458" x="1524000" y="2914650"/>
          <p14:tracePt t="28475" x="1530350" y="2889250"/>
          <p14:tracePt t="28491" x="1530350" y="2870200"/>
          <p14:tracePt t="28508" x="1536700" y="2851150"/>
          <p14:tracePt t="28525" x="1543050" y="2838450"/>
          <p14:tracePt t="28856" x="1543050" y="2844800"/>
          <p14:tracePt t="29017" x="1543050" y="2857500"/>
          <p14:tracePt t="29017" x="1549400" y="2863850"/>
          <p14:tracePt t="29025" x="1555750" y="2870200"/>
          <p14:tracePt t="29042" x="1562100" y="2882900"/>
          <p14:tracePt t="29043" x="1568450" y="2882900"/>
          <p14:tracePt t="29059" x="1581150" y="2889250"/>
          <p14:tracePt t="29076" x="1587500" y="2889250"/>
          <p14:tracePt t="29092" x="1593850" y="2895600"/>
          <p14:tracePt t="29135" x="1600200" y="2908300"/>
          <p14:tracePt t="29192" x="1606550" y="2914650"/>
          <p14:tracePt t="29239" x="1606550" y="2921000"/>
          <p14:tracePt t="29249" x="1606550" y="2927350"/>
          <p14:tracePt t="29261" x="1606550" y="2940050"/>
          <p14:tracePt t="29279" x="1606550" y="2946400"/>
          <p14:tracePt t="29280" x="1606550" y="2952750"/>
          <p14:tracePt t="29393" x="1606550" y="2959100"/>
          <p14:tracePt t="29448" x="1612900" y="2959100"/>
          <p14:tracePt t="29455" x="1625600" y="2946400"/>
          <p14:tracePt t="29460" x="1625600" y="2933700"/>
          <p14:tracePt t="29476" x="1638300" y="2927350"/>
          <p14:tracePt t="29477" x="1701800" y="2914650"/>
          <p14:tracePt t="29493" x="1765300" y="2914650"/>
          <p14:tracePt t="29510" x="1860550" y="2914650"/>
          <p14:tracePt t="29527" x="1993900" y="2914650"/>
          <p14:tracePt t="29543" x="2139950" y="2914650"/>
          <p14:tracePt t="29560" x="2203450" y="2914650"/>
          <p14:tracePt t="29576" x="2260600" y="2914650"/>
          <p14:tracePt t="29593" x="2298700" y="2914650"/>
          <p14:tracePt t="29610" x="2311400" y="2908300"/>
          <p14:tracePt t="29627" x="2336800" y="2901950"/>
          <p14:tracePt t="29643" x="2368550" y="2901950"/>
          <p14:tracePt t="29660" x="2406650" y="2901950"/>
          <p14:tracePt t="29677" x="2438400" y="2882900"/>
          <p14:tracePt t="29694" x="2470150" y="2857500"/>
          <p14:tracePt t="29710" x="2501900" y="2819400"/>
          <p14:tracePt t="29727" x="2540000" y="2755900"/>
          <p14:tracePt t="29744" x="2546350" y="2717800"/>
          <p14:tracePt t="29760" x="2546350" y="2686050"/>
          <p14:tracePt t="29777" x="2546350" y="2654300"/>
          <p14:tracePt t="29794" x="2546350" y="2628900"/>
          <p14:tracePt t="29810" x="2546350" y="2597150"/>
          <p14:tracePt t="29827" x="2520950" y="2565400"/>
          <p14:tracePt t="29843" x="2489200" y="2508250"/>
          <p14:tracePt t="29860" x="2438400" y="2463800"/>
          <p14:tracePt t="29877" x="2355850" y="2419350"/>
          <p14:tracePt t="29894" x="2254250" y="2362200"/>
          <p14:tracePt t="29911" x="2127250" y="2343150"/>
          <p14:tracePt t="29928" x="2006600" y="2317750"/>
          <p14:tracePt t="29944" x="1885950" y="2317750"/>
          <p14:tracePt t="29961" x="1778000" y="2311400"/>
          <p14:tracePt t="29977" x="1701800" y="2311400"/>
          <p14:tracePt t="29994" x="1625600" y="2317750"/>
          <p14:tracePt t="30010" x="1543050" y="2362200"/>
          <p14:tracePt t="30028" x="1485900" y="2400300"/>
          <p14:tracePt t="30044" x="1422400" y="2444750"/>
          <p14:tracePt t="30061" x="1384300" y="2476500"/>
          <p14:tracePt t="30077" x="1346200" y="2520950"/>
          <p14:tracePt t="30094" x="1327150" y="2559050"/>
          <p14:tracePt t="30111" x="1327150" y="2654300"/>
          <p14:tracePt t="30128" x="1327150" y="2679700"/>
          <p14:tracePt t="30128" x="1327150" y="2724150"/>
          <p14:tracePt t="30145" x="1327150" y="2762250"/>
          <p14:tracePt t="30161" x="1339850" y="2806700"/>
          <p14:tracePt t="30177" x="1422400" y="2882900"/>
          <p14:tracePt t="30194" x="1549400" y="2933700"/>
          <p14:tracePt t="30211" x="1739900" y="2990850"/>
          <p14:tracePt t="30228" x="1917700" y="3016250"/>
          <p14:tracePt t="30244" x="2146300" y="3022600"/>
          <p14:tracePt t="30261" x="2368550" y="3022600"/>
          <p14:tracePt t="30278" x="2520950" y="3022600"/>
          <p14:tracePt t="30278" x="2584450" y="3022600"/>
          <p14:tracePt t="30295" x="2679700" y="3016250"/>
          <p14:tracePt t="30311" x="2730500" y="2978150"/>
          <p14:tracePt t="30329" x="2774950" y="2952750"/>
          <p14:tracePt t="30345" x="2806700" y="2914650"/>
          <p14:tracePt t="30361" x="2825750" y="2844800"/>
          <p14:tracePt t="30378" x="2832100" y="2787650"/>
          <p14:tracePt t="30394" x="2838450" y="2717800"/>
          <p14:tracePt t="30411" x="2838450" y="2679700"/>
          <p14:tracePt t="30428" x="2838450" y="2616200"/>
          <p14:tracePt t="30444" x="2813050" y="2565400"/>
          <p14:tracePt t="30462" x="2762250" y="2514600"/>
          <p14:tracePt t="30478" x="2654300" y="2476500"/>
          <p14:tracePt t="30495" x="2476500" y="2425700"/>
          <p14:tracePt t="30511" x="2203450" y="2343150"/>
          <p14:tracePt t="30529" x="1955800" y="2305050"/>
          <p14:tracePt t="30545" x="1727200" y="2279650"/>
          <p14:tracePt t="30562" x="1530350" y="2279650"/>
          <p14:tracePt t="30578" x="1422400" y="2279650"/>
          <p14:tracePt t="30595" x="1333500" y="2286000"/>
          <p14:tracePt t="30611" x="1257300" y="2330450"/>
          <p14:tracePt t="30628" x="1193800" y="2374900"/>
          <p14:tracePt t="30645" x="1162050" y="2438400"/>
          <p14:tracePt t="30662" x="1143000" y="2540000"/>
          <p14:tracePt t="30678" x="1143000" y="2641600"/>
          <p14:tracePt t="30695" x="1162050" y="2730500"/>
          <p14:tracePt t="30712" x="1276350" y="2844800"/>
          <p14:tracePt t="30729" x="1435100" y="2933700"/>
          <p14:tracePt t="30745" x="1663700" y="2984500"/>
          <p14:tracePt t="30762" x="1873250" y="3016250"/>
          <p14:tracePt t="30778" x="2057400" y="3022600"/>
          <p14:tracePt t="30795" x="2228850" y="3022600"/>
          <p14:tracePt t="30812" x="2349500" y="3022600"/>
          <p14:tracePt t="30828" x="2470150" y="3016250"/>
          <p14:tracePt t="30845" x="2552700" y="2990850"/>
          <p14:tracePt t="30862" x="2590800" y="2965450"/>
          <p14:tracePt t="30879" x="2622550" y="2921000"/>
          <p14:tracePt t="30896" x="2679700" y="2838450"/>
          <p14:tracePt t="30912" x="2692400" y="2794000"/>
          <p14:tracePt t="30929" x="2692400" y="2743200"/>
          <p14:tracePt t="30945" x="2692400" y="2705100"/>
          <p14:tracePt t="30962" x="2692400" y="2673350"/>
          <p14:tracePt t="30979" x="2667000" y="2628900"/>
          <p14:tracePt t="30995" x="2603500" y="2559050"/>
          <p14:tracePt t="31012" x="2495550" y="2495550"/>
          <p14:tracePt t="31030" x="2349500" y="2451100"/>
          <p14:tracePt t="31046" x="2171700" y="2419350"/>
          <p14:tracePt t="31063" x="2019300" y="2406650"/>
          <p14:tracePt t="31079" x="1771650" y="2393950"/>
          <p14:tracePt t="31096" x="1600200" y="2393950"/>
          <p14:tracePt t="31113" x="1543050" y="2393950"/>
          <p14:tracePt t="31129" x="1473200" y="2438400"/>
          <p14:tracePt t="31146" x="1403350" y="2508250"/>
          <p14:tracePt t="31163" x="1339850" y="2584450"/>
          <p14:tracePt t="31179" x="1308100" y="2647950"/>
          <p14:tracePt t="31196" x="1276350" y="2717800"/>
          <p14:tracePt t="31212" x="1276350" y="2781300"/>
          <p14:tracePt t="31230" x="1270000" y="2870200"/>
          <p14:tracePt t="31247" x="1270000" y="2959100"/>
          <p14:tracePt t="31263" x="1333500" y="3086100"/>
          <p14:tracePt t="31281" x="1441450" y="3143250"/>
          <p14:tracePt t="31296" x="1543050" y="3168650"/>
          <p14:tracePt t="31313" x="1682750" y="3175000"/>
          <p14:tracePt t="31329" x="1803400" y="3175000"/>
          <p14:tracePt t="31346" x="1949450" y="3162300"/>
          <p14:tracePt t="31363" x="2070100" y="3130550"/>
          <p14:tracePt t="31380" x="2152650" y="3073400"/>
          <p14:tracePt t="31396" x="2228850" y="3016250"/>
          <p14:tracePt t="31413" x="2273300" y="2984500"/>
          <p14:tracePt t="31430" x="2311400" y="2895600"/>
          <p14:tracePt t="31446" x="2336800" y="2838450"/>
          <p14:tracePt t="31463" x="2349500" y="2794000"/>
          <p14:tracePt t="31480" x="2362200" y="2749550"/>
          <p14:tracePt t="31497" x="2362200" y="2717800"/>
          <p14:tracePt t="31513" x="2362200" y="2705100"/>
          <p14:tracePt t="31530" x="2336800" y="2673350"/>
          <p14:tracePt t="31546" x="2305050" y="2660650"/>
          <p14:tracePt t="31563" x="2260600" y="2654300"/>
          <p14:tracePt t="31580" x="2216150" y="2654300"/>
          <p14:tracePt t="31596" x="2146300" y="2654300"/>
          <p14:tracePt t="31613" x="2063750" y="2654300"/>
          <p14:tracePt t="31630" x="1930400" y="2705100"/>
          <p14:tracePt t="31646" x="1790700" y="2774950"/>
          <p14:tracePt t="31663" x="1701800" y="2819400"/>
          <p14:tracePt t="31680" x="1581150" y="2889250"/>
          <p14:tracePt t="31697" x="1511300" y="2940050"/>
          <p14:tracePt t="31714" x="1473200" y="2978150"/>
          <p14:tracePt t="31730" x="1435100" y="3028950"/>
          <p14:tracePt t="31748" x="1422400" y="3054350"/>
          <p14:tracePt t="31763" x="1409700" y="3086100"/>
          <p14:tracePt t="31780" x="1409700" y="3092450"/>
          <p14:tracePt t="31797" x="1409700" y="3111500"/>
          <p14:tracePt t="31814" x="1416050" y="3130550"/>
          <p14:tracePt t="31830" x="1454150" y="3149600"/>
          <p14:tracePt t="31847" x="1524000" y="3175000"/>
          <p14:tracePt t="31864" x="1720850" y="3244850"/>
          <p14:tracePt t="31881" x="1873250" y="3276600"/>
          <p14:tracePt t="31897" x="2019300" y="3295650"/>
          <p14:tracePt t="31914" x="2127250" y="3295650"/>
          <p14:tracePt t="31930" x="2184400" y="3295650"/>
          <p14:tracePt t="31947" x="2228850" y="3295650"/>
          <p14:tracePt t="31964" x="2247900" y="3295650"/>
          <p14:tracePt t="31980" x="2266950" y="3263900"/>
          <p14:tracePt t="31997" x="2279650" y="3232150"/>
          <p14:tracePt t="32014" x="2292350" y="3200400"/>
          <p14:tracePt t="32030" x="2292350" y="3162300"/>
          <p14:tracePt t="32047" x="2292350" y="3117850"/>
          <p14:tracePt t="32064" x="2279650" y="3073400"/>
          <p14:tracePt t="32081" x="2235200" y="3016250"/>
          <p14:tracePt t="32097" x="2171700" y="2959100"/>
          <p14:tracePt t="32114" x="2032000" y="2882900"/>
          <p14:tracePt t="32131" x="1847850" y="2806700"/>
          <p14:tracePt t="32148" x="1530350" y="2673350"/>
          <p14:tracePt t="32164" x="1111250" y="2559050"/>
          <p14:tracePt t="32181" x="850900" y="2501900"/>
          <p14:tracePt t="32198" x="666750" y="2476500"/>
          <p14:tracePt t="32215" x="603250" y="2463800"/>
          <p14:tracePt t="32231" x="558800" y="2463800"/>
          <p14:tracePt t="32248" x="501650" y="2476500"/>
          <p14:tracePt t="32266" x="469900" y="2514600"/>
          <p14:tracePt t="32281" x="450850" y="2578100"/>
          <p14:tracePt t="32298" x="438150" y="2660650"/>
          <p14:tracePt t="32315" x="438150" y="2736850"/>
          <p14:tracePt t="32331" x="444500" y="2851150"/>
          <p14:tracePt t="32348" x="482600" y="2933700"/>
          <p14:tracePt t="32364" x="558800" y="3054350"/>
          <p14:tracePt t="32381" x="615950" y="3092450"/>
          <p14:tracePt t="32398" x="717550" y="3143250"/>
          <p14:tracePt t="32415" x="825500" y="3200400"/>
          <p14:tracePt t="32431" x="1123950" y="3238500"/>
          <p14:tracePt t="32449" x="1339850" y="3251200"/>
          <p14:tracePt t="32465" x="1524000" y="3251200"/>
          <p14:tracePt t="32482" x="1638300" y="3251200"/>
          <p14:tracePt t="32498" x="1746250" y="3244850"/>
          <p14:tracePt t="32515" x="1822450" y="3200400"/>
          <p14:tracePt t="32531" x="1854200" y="3168650"/>
          <p14:tracePt t="32548" x="1885950" y="3130550"/>
          <p14:tracePt t="32565" x="1892300" y="3073400"/>
          <p14:tracePt t="32582" x="1892300" y="3035300"/>
          <p14:tracePt t="32598" x="1898650" y="2984500"/>
          <p14:tracePt t="32615" x="1898650" y="2933700"/>
          <p14:tracePt t="32631" x="1885950" y="2863850"/>
          <p14:tracePt t="32649" x="1873250" y="2838450"/>
          <p14:tracePt t="32665" x="1866900" y="2838450"/>
          <p14:tracePt t="32681" x="1835150" y="2838450"/>
          <p14:tracePt t="32698" x="1797050" y="2838450"/>
          <p14:tracePt t="32715" x="1733550" y="2844800"/>
          <p14:tracePt t="32732" x="1657350" y="2889250"/>
          <p14:tracePt t="32749" x="1587500" y="2959100"/>
          <p14:tracePt t="32765" x="1562100" y="3009900"/>
          <p14:tracePt t="32782" x="1524000" y="3086100"/>
          <p14:tracePt t="32799" x="1492250" y="3155950"/>
          <p14:tracePt t="32815" x="1485900" y="3206750"/>
          <p14:tracePt t="32832" x="1466850" y="3295650"/>
          <p14:tracePt t="32849" x="1466850" y="3333750"/>
          <p14:tracePt t="32865" x="1460500" y="3365500"/>
          <p14:tracePt t="32882" x="1460500" y="3371850"/>
          <p14:tracePt t="32899" x="1460500" y="3378200"/>
          <p14:tracePt t="32915" x="1460500" y="3390900"/>
          <p14:tracePt t="32932" x="1536700" y="3416300"/>
          <p14:tracePt t="32949" x="1663700" y="3429000"/>
          <p14:tracePt t="32965" x="1822450" y="3429000"/>
          <p14:tracePt t="32982" x="1962150" y="3429000"/>
          <p14:tracePt t="32999" x="2108200" y="3429000"/>
          <p14:tracePt t="32999" x="2165350" y="3422650"/>
          <p14:tracePt t="33016" x="2260600" y="3365500"/>
          <p14:tracePt t="33032" x="2330450" y="3302000"/>
          <p14:tracePt t="33049" x="2355850" y="3238500"/>
          <p14:tracePt t="33066" x="2355850" y="3187700"/>
          <p14:tracePt t="33082" x="2355850" y="3155950"/>
          <p14:tracePt t="33099" x="2355850" y="3111500"/>
          <p14:tracePt t="33116" x="2343150" y="3079750"/>
          <p14:tracePt t="33132" x="2311400" y="3067050"/>
          <p14:tracePt t="33149" x="2241550" y="3022600"/>
          <p14:tracePt t="33166" x="2114550" y="2971800"/>
          <p14:tracePt t="33182" x="1930400" y="2946400"/>
          <p14:tracePt t="33199" x="1524000" y="2914650"/>
          <p14:tracePt t="33216" x="1238250" y="2914650"/>
          <p14:tracePt t="33233" x="1009650" y="2914650"/>
          <p14:tracePt t="33249" x="908050" y="2914650"/>
          <p14:tracePt t="33266" x="869950" y="2952750"/>
          <p14:tracePt t="33283" x="863600" y="2997200"/>
          <p14:tracePt t="33300" x="857250" y="3041650"/>
          <p14:tracePt t="33316" x="857250" y="3092450"/>
          <p14:tracePt t="33333" x="869950" y="3130550"/>
          <p14:tracePt t="33350" x="889000" y="3162300"/>
          <p14:tracePt t="33366" x="952500" y="3244850"/>
          <p14:tracePt t="33384" x="1136650" y="3346450"/>
          <p14:tracePt t="33401" x="1301750" y="3390900"/>
          <p14:tracePt t="33417" x="1549400" y="3429000"/>
          <p14:tracePt t="33433" x="1816100" y="3435350"/>
          <p14:tracePt t="33450" x="1955800" y="3435350"/>
          <p14:tracePt t="33466" x="2076450" y="3435350"/>
          <p14:tracePt t="33483" x="2152650" y="3416300"/>
          <p14:tracePt t="33500" x="2178050" y="3384550"/>
          <p14:tracePt t="33516" x="2190750" y="3346450"/>
          <p14:tracePt t="33533" x="2203450" y="3289300"/>
          <p14:tracePt t="33550" x="2209800" y="3232150"/>
          <p14:tracePt t="33566" x="2209800" y="3181350"/>
          <p14:tracePt t="33583" x="2209800" y="3117850"/>
          <p14:tracePt t="33583" x="2209800" y="3105150"/>
          <p14:tracePt t="33600" x="2159000" y="3054350"/>
          <p14:tracePt t="33617" x="2095500" y="3003550"/>
          <p14:tracePt t="33633" x="1936750" y="2952750"/>
          <p14:tracePt t="33650" x="1758950" y="2927350"/>
          <p14:tracePt t="33667" x="1543050" y="2927350"/>
          <p14:tracePt t="33683" x="1327150" y="2927350"/>
          <p14:tracePt t="33700" x="1168400" y="2927350"/>
          <p14:tracePt t="33717" x="1054100" y="2927350"/>
          <p14:tracePt t="33733" x="1016000" y="2933700"/>
          <p14:tracePt t="33750" x="990600" y="2978150"/>
          <p14:tracePt t="33767" x="971550" y="3028950"/>
          <p14:tracePt t="33783" x="965200" y="3105150"/>
          <p14:tracePt t="33801" x="965200" y="3149600"/>
          <p14:tracePt t="33817" x="977900" y="3219450"/>
          <p14:tracePt t="33834" x="1047750" y="3282950"/>
          <p14:tracePt t="33850" x="1206500" y="3327400"/>
          <p14:tracePt t="33867" x="1371600" y="3371850"/>
          <p14:tracePt t="33884" x="1555750" y="3378200"/>
          <p14:tracePt t="33900" x="1663700" y="3378200"/>
          <p14:tracePt t="33917" x="1784350" y="3378200"/>
          <p14:tracePt t="33934" x="1879600" y="3378200"/>
          <p14:tracePt t="33950" x="1962150" y="3371850"/>
          <p14:tracePt t="33967" x="2051050" y="3321050"/>
          <p14:tracePt t="33984" x="2127250" y="3251200"/>
          <p14:tracePt t="34001" x="2139950" y="3213100"/>
          <p14:tracePt t="34017" x="2152650" y="3168650"/>
          <p14:tracePt t="34035" x="2159000" y="3124200"/>
          <p14:tracePt t="34050" x="2159000" y="3117850"/>
          <p14:tracePt t="34067" x="2159000" y="3111500"/>
          <p14:tracePt t="34084" x="2159000" y="3098800"/>
          <p14:tracePt t="34101" x="2139950" y="3086100"/>
          <p14:tracePt t="34117" x="2082800" y="3073400"/>
          <p14:tracePt t="34134" x="2019300" y="3067050"/>
          <p14:tracePt t="34151" x="1905000" y="3067050"/>
          <p14:tracePt t="34167" x="1809750" y="3067050"/>
          <p14:tracePt t="34185" x="1771650" y="3098800"/>
          <p14:tracePt t="34201" x="1739900" y="3136900"/>
          <p14:tracePt t="34217" x="1733550" y="3168650"/>
          <p14:tracePt t="34234" x="1720850" y="3194050"/>
          <p14:tracePt t="34251" x="1720850" y="3213100"/>
          <p14:tracePt t="34268" x="1720850" y="3232150"/>
          <p14:tracePt t="34285" x="1720850" y="3251200"/>
          <p14:tracePt t="34301" x="1746250" y="3270250"/>
          <p14:tracePt t="34318" x="1809750" y="3295650"/>
          <p14:tracePt t="34334" x="1892300" y="3314700"/>
          <p14:tracePt t="34351" x="2044700" y="3346450"/>
          <p14:tracePt t="34368" x="2171700" y="3352800"/>
          <p14:tracePt t="34384" x="2254250" y="3352800"/>
          <p14:tracePt t="34401" x="2279650" y="3352800"/>
          <p14:tracePt t="34418" x="2292350" y="3352800"/>
          <p14:tracePt t="34435" x="2298700" y="3333750"/>
          <p14:tracePt t="34451" x="2298700" y="3314700"/>
          <p14:tracePt t="34468" x="2298700" y="3282950"/>
          <p14:tracePt t="34484" x="2298700" y="3251200"/>
          <p14:tracePt t="34501" x="2286000" y="3232150"/>
          <p14:tracePt t="34518" x="2273300" y="3219450"/>
          <p14:tracePt t="34535" x="2190750" y="3200400"/>
          <p14:tracePt t="34551" x="2032000" y="3175000"/>
          <p14:tracePt t="34569" x="1911350" y="3155950"/>
          <p14:tracePt t="34585" x="1841500" y="3155950"/>
          <p14:tracePt t="34601" x="1816100" y="3155950"/>
          <p14:tracePt t="34618" x="1797050" y="3155950"/>
          <p14:tracePt t="34635" x="1790700" y="3162300"/>
          <p14:tracePt t="34652" x="1784350" y="3168650"/>
          <p14:tracePt t="34736" x="1784350" y="3162300"/>
          <p14:tracePt t="34744" x="1797050" y="3143250"/>
          <p14:tracePt t="34752" x="1828800" y="3111500"/>
          <p14:tracePt t="34768" x="1835150" y="3092450"/>
          <p14:tracePt t="34769" x="1854200" y="3073400"/>
          <p14:tracePt t="34785" x="1879600" y="3028950"/>
          <p14:tracePt t="34802" x="1892300" y="3003550"/>
          <p14:tracePt t="34818" x="1898650" y="2990850"/>
          <p14:tracePt t="34835" x="1917700" y="2965450"/>
          <p14:tracePt t="34852" x="1936750" y="2940050"/>
          <p14:tracePt t="34869" x="1955800" y="2921000"/>
          <p14:tracePt t="34885" x="1968500" y="2914650"/>
          <p14:tracePt t="34920" x="1974850" y="2914650"/>
          <p14:tracePt t="34944" x="1981200" y="2914650"/>
          <p14:tracePt t="35032" x="1981200" y="2921000"/>
          <p14:tracePt t="35040" x="1981200" y="2927350"/>
          <p14:tracePt t="35048" x="1981200" y="2940050"/>
          <p14:tracePt t="35056" x="1981200" y="2965450"/>
          <p14:tracePt t="35069" x="1981200" y="2990850"/>
          <p14:tracePt t="35085" x="1968500" y="3028950"/>
          <p14:tracePt t="35102" x="1930400" y="3117850"/>
          <p14:tracePt t="35119" x="1924050" y="3175000"/>
          <p14:tracePt t="35119" x="1911350" y="3200400"/>
          <p14:tracePt t="35136" x="1905000" y="3232150"/>
          <p14:tracePt t="35153" x="1892300" y="3263900"/>
          <p14:tracePt t="35169" x="1892300" y="3270250"/>
          <p14:tracePt t="35186" x="1885950" y="3282950"/>
          <p14:tracePt t="35240" x="1885950" y="3295650"/>
          <p14:tracePt t="35248" x="1885950" y="3302000"/>
          <p14:tracePt t="35264" x="1885950" y="3308350"/>
          <p14:tracePt t="35273" x="1885950" y="3314700"/>
          <p14:tracePt t="35273" x="1885950" y="3321050"/>
          <p14:tracePt t="35416" x="1892300" y="3321050"/>
          <p14:tracePt t="35424" x="1905000" y="3308350"/>
          <p14:tracePt t="35436" x="1911350" y="3302000"/>
          <p14:tracePt t="35437" x="1943100" y="3282950"/>
          <p14:tracePt t="35453" x="1968500" y="3244850"/>
          <p14:tracePt t="35469" x="1987550" y="3206750"/>
          <p14:tracePt t="35486" x="2006600" y="3155950"/>
          <p14:tracePt t="35503" x="2019300" y="3136900"/>
          <p14:tracePt t="35520" x="2025650" y="3098800"/>
          <p14:tracePt t="35537" x="2032000" y="3092450"/>
          <p14:tracePt t="35633" x="2032000" y="3111500"/>
          <p14:tracePt t="35640" x="2019300" y="3136900"/>
          <p14:tracePt t="35648" x="2012950" y="3155950"/>
          <p14:tracePt t="35655" x="2006600" y="3175000"/>
          <p14:tracePt t="35670" x="2006600" y="3194050"/>
          <p14:tracePt t="35687" x="2000250" y="3213100"/>
          <p14:tracePt t="35703" x="2000250" y="3225800"/>
          <p14:tracePt t="35720" x="2000250" y="3251200"/>
          <p14:tracePt t="35880" x="2006600" y="3251200"/>
          <p14:tracePt t="35885" x="2044700" y="3251200"/>
          <p14:tracePt t="35904" x="2063750" y="3251200"/>
          <p14:tracePt t="35905" x="2082800" y="3251200"/>
          <p14:tracePt t="35920" x="2127250" y="3251200"/>
          <p14:tracePt t="35937" x="2146300" y="3251200"/>
          <p14:tracePt t="35954" x="2152650" y="3251200"/>
          <p14:tracePt t="35970" x="2165350" y="3251200"/>
          <p14:tracePt t="36032" x="2171700" y="3251200"/>
          <p14:tracePt t="36047" x="2178050" y="3251200"/>
          <p14:tracePt t="36048" x="2184400" y="3251200"/>
          <p14:tracePt t="36054" x="2197100" y="3251200"/>
          <p14:tracePt t="36070" x="2216150" y="3238500"/>
          <p14:tracePt t="36087" x="2235200" y="3225800"/>
          <p14:tracePt t="36104" x="2241550" y="3225800"/>
          <p14:tracePt t="36185" x="2247900" y="3225800"/>
          <p14:tracePt t="36208" x="2247900" y="3232150"/>
          <p14:tracePt t="36216" x="2247900" y="3244850"/>
          <p14:tracePt t="36272" x="2247900" y="3251200"/>
          <p14:tracePt t="36320" x="2247900" y="3257550"/>
          <p14:tracePt t="36337" x="2247900" y="3263900"/>
          <p14:tracePt t="36369" x="2247900" y="3270250"/>
          <p14:tracePt t="36377" x="2247900" y="3282950"/>
          <p14:tracePt t="36381" x="2241550" y="3282950"/>
          <p14:tracePt t="36388" x="2241550" y="3295650"/>
          <p14:tracePt t="36404" x="2235200" y="3302000"/>
          <p14:tracePt t="36421" x="2228850" y="3314700"/>
          <p14:tracePt t="36438" x="2228850" y="3321050"/>
          <p14:tracePt t="36455" x="2228850" y="3327400"/>
          <p14:tracePt t="36471" x="2228850" y="3340100"/>
          <p14:tracePt t="36488" x="2228850" y="3346450"/>
          <p14:tracePt t="36528" x="2228850" y="3352800"/>
          <p14:tracePt t="36712" x="2228850" y="3346450"/>
          <p14:tracePt t="36745" x="2228850" y="3340100"/>
          <p14:tracePt t="36752" x="2228850" y="3327400"/>
          <p14:tracePt t="36768" x="2228850" y="3321050"/>
          <p14:tracePt t="36776" x="2228850" y="3314700"/>
          <p14:tracePt t="36781" x="2228850" y="3308350"/>
          <p14:tracePt t="36788" x="2228850" y="3302000"/>
          <p14:tracePt t="36873" x="2222500" y="3302000"/>
          <p14:tracePt t="36897" x="2216150" y="3302000"/>
          <p14:tracePt t="37057" x="2216150" y="3295650"/>
          <p14:tracePt t="37073" x="2216150" y="3263900"/>
          <p14:tracePt t="37096" x="2216150" y="3244850"/>
          <p14:tracePt t="37105" x="2228850" y="3219450"/>
          <p14:tracePt t="37122" x="2228850" y="3206750"/>
          <p14:tracePt t="37123" x="2235200" y="3200400"/>
          <p14:tracePt t="37139" x="2247900" y="3187700"/>
          <p14:tracePt t="37184" x="2254250" y="3181350"/>
          <p14:tracePt t="37192" x="2260600" y="3175000"/>
          <p14:tracePt t="37407" x="2266950" y="3175000"/>
          <p14:tracePt t="37416" x="2292350" y="3175000"/>
          <p14:tracePt t="37423" x="2298700" y="3175000"/>
          <p14:tracePt t="37438" x="2311400" y="3181350"/>
          <p14:tracePt t="37439" x="2343150" y="3187700"/>
          <p14:tracePt t="37456" x="2349500" y="3194050"/>
          <p14:tracePt t="37472" x="2355850" y="3194050"/>
          <p14:tracePt t="37552" x="2362200" y="3194050"/>
          <p14:tracePt t="37567" x="2368550" y="3206750"/>
          <p14:tracePt t="37567" x="2374900" y="3213100"/>
          <p14:tracePt t="37592" x="2381250" y="3213100"/>
          <p14:tracePt t="37600" x="2387600" y="3219450"/>
          <p14:tracePt t="37607" x="2387600" y="3225800"/>
          <p14:tracePt t="37671" x="2393950" y="3232150"/>
          <p14:tracePt t="37696" x="2393950" y="3238500"/>
          <p14:tracePt t="37927" x="2406650" y="3244850"/>
          <p14:tracePt t="37938" x="2419350" y="3244850"/>
          <p14:tracePt t="37949" x="2451100" y="3244850"/>
          <p14:tracePt t="37956" x="2501900" y="3244850"/>
          <p14:tracePt t="37974" x="2559050" y="3238500"/>
          <p14:tracePt t="37989" x="2584450" y="3219450"/>
          <p14:tracePt t="38006" x="2597150" y="3213100"/>
          <p14:tracePt t="38023" x="2609850" y="3200400"/>
          <p14:tracePt t="38039" x="2609850" y="3194050"/>
          <p14:tracePt t="38057" x="2616200" y="3187700"/>
          <p14:tracePt t="38209" x="2628900" y="3187700"/>
          <p14:tracePt t="38216" x="2635250" y="3187700"/>
          <p14:tracePt t="38224" x="2647950" y="3187700"/>
          <p14:tracePt t="38225" x="2692400" y="3187700"/>
          <p14:tracePt t="38240" x="2705100" y="3194050"/>
          <p14:tracePt t="38336" x="2711450" y="3200400"/>
          <p14:tracePt t="38351" x="2711450" y="3213100"/>
          <p14:tracePt t="38368" x="2711450" y="3232150"/>
          <p14:tracePt t="38376" x="2711450" y="3238500"/>
          <p14:tracePt t="38390" x="2711450" y="3251200"/>
          <p14:tracePt t="38390" x="2711450" y="3263900"/>
          <p14:tracePt t="38816" x="2705100" y="3270250"/>
          <p14:tracePt t="38831" x="2705100" y="3282950"/>
          <p14:tracePt t="38841" x="2698750" y="3282950"/>
          <p14:tracePt t="38842" x="2686050" y="3302000"/>
          <p14:tracePt t="38857" x="2673350" y="3314700"/>
          <p14:tracePt t="39456" x="2667000" y="3321050"/>
          <p14:tracePt t="39463" x="2654300" y="3333750"/>
          <p14:tracePt t="39475" x="2647950" y="3340100"/>
          <p14:tracePt t="39476" x="2616200" y="3352800"/>
          <p14:tracePt t="39492" x="2597150" y="3359150"/>
          <p14:tracePt t="39509" x="2571750" y="3371850"/>
          <p14:tracePt t="39525" x="2540000" y="3390900"/>
          <p14:tracePt t="39542" x="2520950" y="3390900"/>
          <p14:tracePt t="39559" x="2508250" y="3390900"/>
          <p14:tracePt t="39575" x="2501900" y="3390900"/>
          <p14:tracePt t="39616" x="2495550" y="3390900"/>
          <p14:tracePt t="39757" x="0" y="0"/>
        </p14:tracePtLst>
        <p14:tracePtLst>
          <p14:tracePt t="45256" x="4635500" y="2368550"/>
          <p14:tracePt t="45321" x="4654550" y="2362200"/>
          <p14:tracePt t="45329" x="4686300" y="2343150"/>
          <p14:tracePt t="45345" x="4762500" y="2317750"/>
          <p14:tracePt t="45345" x="4826000" y="2317750"/>
          <p14:tracePt t="45353" x="4940300" y="2292350"/>
          <p14:tracePt t="45376" x="5060950" y="2273300"/>
          <p14:tracePt t="45393" x="5187950" y="2254250"/>
          <p14:tracePt t="45409" x="5308600" y="2241550"/>
          <p14:tracePt t="45424" x="5448300" y="2228850"/>
          <p14:tracePt t="45436" x="5626100" y="2216150"/>
          <p14:tracePt t="45453" x="5797550" y="2216150"/>
          <p14:tracePt t="45473" x="6019800" y="2216150"/>
          <p14:tracePt t="45489" x="6286500" y="2216150"/>
          <p14:tracePt t="45503" x="6527800" y="2209800"/>
          <p14:tracePt t="45521" x="6686550" y="2197100"/>
          <p14:tracePt t="45521" x="6756400" y="2190750"/>
          <p14:tracePt t="45537" x="6877050" y="2190750"/>
          <p14:tracePt t="45561" x="7004050" y="2190750"/>
          <p14:tracePt t="45570" x="7175500" y="2190750"/>
          <p14:tracePt t="45592" x="7372350" y="2190750"/>
          <p14:tracePt t="45608" x="7543800" y="2190750"/>
          <p14:tracePt t="45625" x="7740650" y="2190750"/>
          <p14:tracePt t="45641" x="7899400" y="2190750"/>
          <p14:tracePt t="45656" x="8020050" y="2190750"/>
          <p14:tracePt t="45672" x="8134350" y="2178050"/>
          <p14:tracePt t="45687" x="8255000" y="2159000"/>
          <p14:tracePt t="45703" x="8420100" y="2133600"/>
          <p14:tracePt t="45720" x="8737600" y="2070100"/>
          <p14:tracePt t="45737" x="8915400" y="2006600"/>
          <p14:tracePt t="45754" x="9017000" y="1936750"/>
          <p14:tracePt t="45770" x="9105900" y="1873250"/>
          <p14:tracePt t="45786" x="9137650" y="1809750"/>
          <p14:tracePt t="45803" x="9137650" y="1708150"/>
          <p14:tracePt t="45820" x="9137650" y="1638300"/>
          <p14:tracePt t="45837" x="9137650" y="1574800"/>
          <p14:tracePt t="45853" x="9137650" y="1530350"/>
          <p14:tracePt t="45870" x="9137650" y="1479550"/>
          <p14:tracePt t="45886" x="9137650" y="1447800"/>
          <p14:tracePt t="45903" x="9137650" y="1422400"/>
          <p14:tracePt t="45920" x="9137650" y="1397000"/>
          <p14:tracePt t="45937" x="9124950" y="1346200"/>
          <p14:tracePt t="45954" x="9086850" y="1289050"/>
          <p14:tracePt t="45970" x="9010650" y="1212850"/>
          <p14:tracePt t="45987" x="8928100" y="1168400"/>
          <p14:tracePt t="46003" x="8890000" y="1149350"/>
          <p14:tracePt t="46020" x="8845550" y="1130300"/>
          <p14:tracePt t="46037" x="8750300" y="1098550"/>
          <p14:tracePt t="46053" x="8674100" y="1073150"/>
          <p14:tracePt t="46070" x="8572500" y="1041400"/>
          <p14:tracePt t="46087" x="8458200" y="1022350"/>
          <p14:tracePt t="46104" x="8261350" y="990600"/>
          <p14:tracePt t="46120" x="7810500" y="939800"/>
          <p14:tracePt t="46138" x="7423150" y="869950"/>
          <p14:tracePt t="46154" x="7035800" y="844550"/>
          <p14:tracePt t="46171" x="6616700" y="844550"/>
          <p14:tracePt t="46187" x="6362700" y="844550"/>
          <p14:tracePt t="46204" x="6191250" y="844550"/>
          <p14:tracePt t="46220" x="6051550" y="844550"/>
          <p14:tracePt t="46237" x="5962650" y="844550"/>
          <p14:tracePt t="46254" x="5886450" y="844550"/>
          <p14:tracePt t="46271" x="5822950" y="857250"/>
          <p14:tracePt t="46287" x="5797550" y="863600"/>
          <p14:tracePt t="46304" x="5734050" y="889000"/>
          <p14:tracePt t="46320" x="5575300" y="946150"/>
          <p14:tracePt t="46338" x="5448300" y="996950"/>
          <p14:tracePt t="46354" x="5321300" y="1060450"/>
          <p14:tracePt t="46371" x="5245100" y="1123950"/>
          <p14:tracePt t="46387" x="5207000" y="1162050"/>
          <p14:tracePt t="46404" x="5168900" y="1200150"/>
          <p14:tracePt t="46421" x="5143500" y="1238250"/>
          <p14:tracePt t="46437" x="5118100" y="1263650"/>
          <p14:tracePt t="46454" x="5086350" y="1295400"/>
          <p14:tracePt t="46471" x="5048250" y="1339850"/>
          <p14:tracePt t="46487" x="5016500" y="1377950"/>
          <p14:tracePt t="46504" x="4959350" y="1454150"/>
          <p14:tracePt t="46521" x="4902200" y="1498600"/>
          <p14:tracePt t="46538" x="4838700" y="1555750"/>
          <p14:tracePt t="46554" x="4775200" y="1606550"/>
          <p14:tracePt t="46571" x="4718050" y="1663700"/>
          <p14:tracePt t="46588" x="4660900" y="1746250"/>
          <p14:tracePt t="46604" x="4629150" y="1816100"/>
          <p14:tracePt t="46621" x="4616450" y="1866900"/>
          <p14:tracePt t="46638" x="4597400" y="1949450"/>
          <p14:tracePt t="46654" x="4591050" y="2019300"/>
          <p14:tracePt t="46671" x="4591050" y="2038350"/>
          <p14:tracePt t="46688" x="4597400" y="2101850"/>
          <p14:tracePt t="46705" x="4654550" y="2197100"/>
          <p14:tracePt t="46722" x="4737100" y="2305050"/>
          <p14:tracePt t="46738" x="4819650" y="2406650"/>
          <p14:tracePt t="46755" x="4914900" y="2508250"/>
          <p14:tracePt t="46771" x="5022850" y="2590800"/>
          <p14:tracePt t="46788" x="5143500" y="2673350"/>
          <p14:tracePt t="46805" x="5276850" y="2711450"/>
          <p14:tracePt t="46821" x="5359400" y="2749550"/>
          <p14:tracePt t="46838" x="5486400" y="2762250"/>
          <p14:tracePt t="46855" x="5594350" y="2787650"/>
          <p14:tracePt t="46872" x="5734050" y="2819400"/>
          <p14:tracePt t="46888" x="5956300" y="2876550"/>
          <p14:tracePt t="46905" x="6140450" y="2921000"/>
          <p14:tracePt t="46922" x="6311900" y="2959100"/>
          <p14:tracePt t="46938" x="6477000" y="2990850"/>
          <p14:tracePt t="46955" x="6584950" y="3003550"/>
          <p14:tracePt t="46973" x="6705600" y="3009900"/>
          <p14:tracePt t="46989" x="6788150" y="3041650"/>
          <p14:tracePt t="47005" x="6864350" y="3079750"/>
          <p14:tracePt t="47022" x="6991350" y="3130550"/>
          <p14:tracePt t="47038" x="7099300" y="3181350"/>
          <p14:tracePt t="47055" x="7213600" y="3213100"/>
          <p14:tracePt t="47072" x="7334250" y="3257550"/>
          <p14:tracePt t="47088" x="7512050" y="3346450"/>
          <p14:tracePt t="47106" x="7613650" y="3378200"/>
          <p14:tracePt t="47122" x="7715250" y="3390900"/>
          <p14:tracePt t="47139" x="7759700" y="3397250"/>
          <p14:tracePt t="47155" x="7804150" y="3397250"/>
          <p14:tracePt t="47172" x="7842250" y="3384550"/>
          <p14:tracePt t="47189" x="7937500" y="3302000"/>
          <p14:tracePt t="47205" x="8020050" y="3213100"/>
          <p14:tracePt t="47222" x="8089900" y="3111500"/>
          <p14:tracePt t="47239" x="8147050" y="3028950"/>
          <p14:tracePt t="47255" x="8204200" y="2927350"/>
          <p14:tracePt t="47273" x="8261350" y="2692400"/>
          <p14:tracePt t="47290" x="8337550" y="2514600"/>
          <p14:tracePt t="47305" x="8401050" y="2317750"/>
          <p14:tracePt t="47323" x="8445500" y="2108200"/>
          <p14:tracePt t="47339" x="8509000" y="1917700"/>
          <p14:tracePt t="47357" x="8540750" y="1739900"/>
          <p14:tracePt t="47372" x="8572500" y="1600200"/>
          <p14:tracePt t="47389" x="8610600" y="1492250"/>
          <p14:tracePt t="47406" x="8642350" y="1390650"/>
          <p14:tracePt t="47423" x="8686800" y="1295400"/>
          <p14:tracePt t="47439" x="8724900" y="1219200"/>
          <p14:tracePt t="47439" x="8731250" y="1200150"/>
          <p14:tracePt t="47457" x="8743950" y="1181100"/>
          <p14:tracePt t="47473" x="8769350" y="1143000"/>
          <p14:tracePt t="47489" x="8769350" y="1136650"/>
          <p14:tracePt t="47506" x="8769350" y="1130300"/>
          <p14:tracePt t="47593" x="8769350" y="1123950"/>
          <p14:tracePt t="47600" x="8769350" y="1117600"/>
          <p14:tracePt t="47609" x="8769350" y="1111250"/>
          <p14:tracePt t="47623" x="8763000" y="1111250"/>
          <p14:tracePt t="47689" x="8756650" y="1111250"/>
          <p14:tracePt t="47699" x="8737600" y="1111250"/>
          <p14:tracePt t="47705" x="8731250" y="1111250"/>
          <p14:tracePt t="47716" x="8724900" y="1111250"/>
          <p14:tracePt t="47723" x="8699500" y="1130300"/>
          <p14:tracePt t="47739" x="8680450" y="1143000"/>
          <p14:tracePt t="47756" x="8629650" y="1168400"/>
          <p14:tracePt t="47773" x="8591550" y="1193800"/>
          <p14:tracePt t="47790" x="8566150" y="1212850"/>
          <p14:tracePt t="47806" x="8534400" y="1231900"/>
          <p14:tracePt t="47823" x="8528050" y="1238250"/>
          <p14:tracePt t="47840" x="8515350" y="1250950"/>
          <p14:tracePt t="47857" x="8509000" y="1257300"/>
          <p14:tracePt t="47874" x="8502650" y="1263650"/>
          <p14:tracePt t="47945" x="8502650" y="1270000"/>
          <p14:tracePt t="47984" x="8502650" y="1276350"/>
          <p14:tracePt t="47993" x="8502650" y="1282700"/>
          <p14:tracePt t="48001" x="8502650" y="1295400"/>
          <p14:tracePt t="48025" x="8502650" y="1314450"/>
          <p14:tracePt t="48035" x="8502650" y="1320800"/>
          <p14:tracePt t="48041" x="8502650" y="1327150"/>
          <p14:tracePt t="48057" x="8502650" y="1333500"/>
          <p14:tracePt t="48113" x="8502650" y="1339850"/>
          <p14:tracePt t="48129" x="8502650" y="1346200"/>
          <p14:tracePt t="48153" x="8502650" y="1352550"/>
          <p14:tracePt t="48209" x="8502650" y="1346200"/>
          <p14:tracePt t="48217" x="8502650" y="1339850"/>
          <p14:tracePt t="48226" x="8502650" y="1333500"/>
          <p14:tracePt t="48233" x="8502650" y="1314450"/>
          <p14:tracePt t="48241" x="8509000" y="1282700"/>
          <p14:tracePt t="48241" x="8509000" y="1250950"/>
          <p14:tracePt t="48258" x="8509000" y="1200150"/>
          <p14:tracePt t="48274" x="8509000" y="1162050"/>
          <p14:tracePt t="48290" x="8509000" y="1123950"/>
          <p14:tracePt t="48307" x="8477250" y="1085850"/>
          <p14:tracePt t="48324" x="8439150" y="1035050"/>
          <p14:tracePt t="48340" x="8382000" y="1009650"/>
          <p14:tracePt t="48357" x="8312150" y="977900"/>
          <p14:tracePt t="48374" x="8274050" y="965200"/>
          <p14:tracePt t="48391" x="8216900" y="965200"/>
          <p14:tracePt t="48407" x="8153400" y="965200"/>
          <p14:tracePt t="48424" x="8096250" y="965200"/>
          <p14:tracePt t="48441" x="7988300" y="996950"/>
          <p14:tracePt t="48458" x="7886700" y="1054100"/>
          <p14:tracePt t="48474" x="7823200" y="1104900"/>
          <p14:tracePt t="48491" x="7772400" y="1162050"/>
          <p14:tracePt t="48507" x="7721600" y="1231900"/>
          <p14:tracePt t="48524" x="7664450" y="1308100"/>
          <p14:tracePt t="48541" x="7626350" y="1384300"/>
          <p14:tracePt t="48558" x="7607300" y="1466850"/>
          <p14:tracePt t="48574" x="7600950" y="1543050"/>
          <p14:tracePt t="48591" x="7588250" y="1663700"/>
          <p14:tracePt t="48608" x="7588250" y="1797050"/>
          <p14:tracePt t="48625" x="7620000" y="1993900"/>
          <p14:tracePt t="48642" x="7670800" y="2114550"/>
          <p14:tracePt t="48658" x="7689850" y="2171700"/>
          <p14:tracePt t="48674" x="7715250" y="2235200"/>
          <p14:tracePt t="48691" x="7740650" y="2273300"/>
          <p14:tracePt t="48708" x="7778750" y="2311400"/>
          <p14:tracePt t="48724" x="7797800" y="2330450"/>
          <p14:tracePt t="48741" x="7829550" y="2343150"/>
          <p14:tracePt t="48758" x="7854950" y="2343150"/>
          <p14:tracePt t="48775" x="7886700" y="2343150"/>
          <p14:tracePt t="48792" x="7918450" y="2343150"/>
          <p14:tracePt t="48808" x="7943850" y="2343150"/>
          <p14:tracePt t="48824" x="8020050" y="2298700"/>
          <p14:tracePt t="48842" x="8077200" y="2254250"/>
          <p14:tracePt t="48858" x="8134350" y="2190750"/>
          <p14:tracePt t="48875" x="8178800" y="2133600"/>
          <p14:tracePt t="48891" x="8223250" y="2070100"/>
          <p14:tracePt t="48908" x="8261350" y="2006600"/>
          <p14:tracePt t="48925" x="8299450" y="1930400"/>
          <p14:tracePt t="48941" x="8337550" y="1879600"/>
          <p14:tracePt t="48958" x="8375650" y="1803400"/>
          <p14:tracePt t="48975" x="8413750" y="1746250"/>
          <p14:tracePt t="48992" x="8439150" y="1670050"/>
          <p14:tracePt t="49008" x="8477250" y="1574800"/>
          <p14:tracePt t="49026" x="8489950" y="1524000"/>
          <p14:tracePt t="49042" x="8509000" y="1473200"/>
          <p14:tracePt t="49058" x="8515350" y="1435100"/>
          <p14:tracePt t="49075" x="8521700" y="1416050"/>
          <p14:tracePt t="49092" x="8521700" y="1403350"/>
          <p14:tracePt t="49146" x="8521700" y="1390650"/>
          <p14:tracePt t="49225" x="8521700" y="1384300"/>
          <p14:tracePt t="49265" x="8521700" y="1371600"/>
          <p14:tracePt t="49273" x="8521700" y="1365250"/>
          <p14:tracePt t="49275" x="8515350" y="1352550"/>
          <p14:tracePt t="49292" x="8496300" y="1339850"/>
          <p14:tracePt t="49309" x="8477250" y="1339850"/>
          <p14:tracePt t="49326" x="8413750" y="1339850"/>
          <p14:tracePt t="49342" x="8324850" y="1333500"/>
          <p14:tracePt t="49359" x="8204200" y="1333500"/>
          <p14:tracePt t="49376" x="8153400" y="1333500"/>
          <p14:tracePt t="49392" x="8077200" y="1339850"/>
          <p14:tracePt t="49409" x="8039100" y="1358900"/>
          <p14:tracePt t="49425" x="8026400" y="1371600"/>
          <p14:tracePt t="49442" x="8013700" y="1422400"/>
          <p14:tracePt t="49459" x="8007350" y="1460500"/>
          <p14:tracePt t="49476" x="8001000" y="1479550"/>
          <p14:tracePt t="49492" x="8001000" y="1517650"/>
          <p14:tracePt t="49510" x="8001000" y="1524000"/>
          <p14:tracePt t="49526" x="8001000" y="1543050"/>
          <p14:tracePt t="49543" x="8032750" y="1568450"/>
          <p14:tracePt t="49559" x="8128000" y="1625600"/>
          <p14:tracePt t="49576" x="8242300" y="1657350"/>
          <p14:tracePt t="49593" x="8458200" y="1689100"/>
          <p14:tracePt t="49610" x="8591550" y="1695450"/>
          <p14:tracePt t="49626" x="8712200" y="1695450"/>
          <p14:tracePt t="49644" x="8769350" y="1695450"/>
          <p14:tracePt t="49659" x="8826500" y="1676400"/>
          <p14:tracePt t="49676" x="8864600" y="1651000"/>
          <p14:tracePt t="49693" x="8915400" y="1606550"/>
          <p14:tracePt t="49710" x="8934450" y="1587500"/>
          <p14:tracePt t="49726" x="8940800" y="1574800"/>
          <p14:tracePt t="49743" x="8953500" y="1562100"/>
          <p14:tracePt t="49759" x="8953500" y="1530350"/>
          <p14:tracePt t="49777" x="8959850" y="1504950"/>
          <p14:tracePt t="49793" x="8959850" y="1492250"/>
          <p14:tracePt t="49810" x="8959850" y="1485900"/>
          <p14:tracePt t="49913" x="8959850" y="1473200"/>
          <p14:tracePt t="49929" x="8953500" y="1466850"/>
          <p14:tracePt t="49937" x="8934450" y="1460500"/>
          <p14:tracePt t="49945" x="8902700" y="1454150"/>
          <p14:tracePt t="49945" x="8851900" y="1441450"/>
          <p14:tracePt t="49960" x="8763000" y="1416050"/>
          <p14:tracePt t="49977" x="8553450" y="1384300"/>
          <p14:tracePt t="49994" x="8439150" y="1371600"/>
          <p14:tracePt t="50011" x="8362950" y="1371600"/>
          <p14:tracePt t="50027" x="8312150" y="1377950"/>
          <p14:tracePt t="50044" x="8255000" y="1422400"/>
          <p14:tracePt t="50060" x="8229600" y="1454150"/>
          <p14:tracePt t="50077" x="8216900" y="1473200"/>
          <p14:tracePt t="50093" x="8191500" y="1517650"/>
          <p14:tracePt t="50111" x="8185150" y="1568450"/>
          <p14:tracePt t="50127" x="8185150" y="1612900"/>
          <p14:tracePt t="50144" x="8185150" y="1651000"/>
          <p14:tracePt t="50160" x="8197850" y="1727200"/>
          <p14:tracePt t="50177" x="8223250" y="1765300"/>
          <p14:tracePt t="50194" x="8248650" y="1790700"/>
          <p14:tracePt t="50210" x="8293100" y="1816100"/>
          <p14:tracePt t="50227" x="8350250" y="1835150"/>
          <p14:tracePt t="50244" x="8439150" y="1841500"/>
          <p14:tracePt t="50260" x="8534400" y="1841500"/>
          <p14:tracePt t="50277" x="8667750" y="1841500"/>
          <p14:tracePt t="50294" x="8775700" y="1797050"/>
          <p14:tracePt t="50311" x="8845550" y="1765300"/>
          <p14:tracePt t="50327" x="8940800" y="1720850"/>
          <p14:tracePt t="50344" x="8978900" y="1670050"/>
          <p14:tracePt t="50361" x="9010650" y="1606550"/>
          <p14:tracePt t="50378" x="9017000" y="1568450"/>
          <p14:tracePt t="50394" x="9023350" y="1536700"/>
          <p14:tracePt t="50411" x="9029700" y="1517650"/>
          <p14:tracePt t="50427" x="9029700" y="1498600"/>
          <p14:tracePt t="50444" x="9029700" y="1479550"/>
          <p14:tracePt t="50461" x="9029700" y="1460500"/>
          <p14:tracePt t="50478" x="9029700" y="1447800"/>
          <p14:tracePt t="50494" x="8997950" y="1428750"/>
          <p14:tracePt t="50511" x="8947150" y="1403350"/>
          <p14:tracePt t="50527" x="8807450" y="1371600"/>
          <p14:tracePt t="50544" x="8667750" y="1352550"/>
          <p14:tracePt t="50561" x="8350250" y="1327150"/>
          <p14:tracePt t="50578" x="8140700" y="1327150"/>
          <p14:tracePt t="50595" x="7981950" y="1333500"/>
          <p14:tracePt t="50611" x="7899400" y="1390650"/>
          <p14:tracePt t="50628" x="7886700" y="1422400"/>
          <p14:tracePt t="50644" x="7874000" y="1479550"/>
          <p14:tracePt t="50661" x="7874000" y="1555750"/>
          <p14:tracePt t="50678" x="7874000" y="1619250"/>
          <p14:tracePt t="50694" x="7874000" y="1676400"/>
          <p14:tracePt t="50711" x="7893050" y="1708150"/>
          <p14:tracePt t="50728" x="7937500" y="1771650"/>
          <p14:tracePt t="50728" x="7956550" y="1790700"/>
          <p14:tracePt t="50745" x="8007350" y="1816100"/>
          <p14:tracePt t="50761" x="8191500" y="1898650"/>
          <p14:tracePt t="50778" x="8293100" y="1917700"/>
          <p14:tracePt t="50794" x="8369300" y="1924050"/>
          <p14:tracePt t="50811" x="8413750" y="1924050"/>
          <p14:tracePt t="50828" x="8451850" y="1917700"/>
          <p14:tracePt t="50845" x="8477250" y="1898650"/>
          <p14:tracePt t="50861" x="8515350" y="1860550"/>
          <p14:tracePt t="50878" x="8540750" y="1828800"/>
          <p14:tracePt t="50895" x="8553450" y="1803400"/>
          <p14:tracePt t="50912" x="8566150" y="1765300"/>
          <p14:tracePt t="50928" x="8572500" y="1733550"/>
          <p14:tracePt t="50945" x="8578850" y="1714500"/>
          <p14:tracePt t="50961" x="8578850" y="1708150"/>
          <p14:tracePt t="51001" x="8578850" y="1701800"/>
          <p14:tracePt t="51049" x="8572500" y="1701800"/>
          <p14:tracePt t="51071" x="8553450" y="1701800"/>
          <p14:tracePt t="51074" x="8547100" y="1701800"/>
          <p14:tracePt t="51079" x="8515350" y="1701800"/>
          <p14:tracePt t="51095" x="8502650" y="1701800"/>
          <p14:tracePt t="51419" x="0" y="0"/>
        </p14:tracePtLst>
        <p14:tracePtLst>
          <p14:tracePt t="54353" x="2641600" y="5238750"/>
          <p14:tracePt t="54578" x="2635250" y="5245100"/>
          <p14:tracePt t="54586" x="2622550" y="5251450"/>
          <p14:tracePt t="54603" x="2609850" y="5251450"/>
          <p14:tracePt t="54610" x="2603500" y="5251450"/>
          <p14:tracePt t="54644" x="2584450" y="5251450"/>
          <p14:tracePt t="54644" x="2578100" y="5251450"/>
          <p14:tracePt t="54651" x="2540000" y="5251450"/>
          <p14:tracePt t="54669" x="2482850" y="5251450"/>
          <p14:tracePt t="54684" x="2444750" y="5245100"/>
          <p14:tracePt t="54702" x="2406650" y="5245100"/>
          <p14:tracePt t="54718" x="2393950" y="5245100"/>
          <p14:tracePt t="54735" x="2381250" y="5245100"/>
          <p14:tracePt t="54769" x="2381250" y="5238750"/>
          <p14:tracePt t="54769" x="2368550" y="5232400"/>
          <p14:tracePt t="54785" x="2355850" y="5219700"/>
          <p14:tracePt t="54801" x="2330450" y="5207000"/>
          <p14:tracePt t="54819" x="2330450" y="5194300"/>
          <p14:tracePt t="54835" x="2317750" y="5194300"/>
          <p14:tracePt t="54851" x="2311400" y="5187950"/>
          <p14:tracePt t="54869" x="2279650" y="5175250"/>
          <p14:tracePt t="54885" x="2247900" y="5168900"/>
          <p14:tracePt t="54901" x="2222500" y="5162550"/>
          <p14:tracePt t="54919" x="2184400" y="5162550"/>
          <p14:tracePt t="54935" x="2146300" y="5162550"/>
          <p14:tracePt t="54952" x="2101850" y="5156200"/>
          <p14:tracePt t="54968" x="2044700" y="5149850"/>
          <p14:tracePt t="54985" x="1968500" y="5149850"/>
          <p14:tracePt t="55001" x="1911350" y="5149850"/>
          <p14:tracePt t="55018" x="1841500" y="5156200"/>
          <p14:tracePt t="55035" x="1809750" y="5168900"/>
          <p14:tracePt t="55053" x="1771650" y="5194300"/>
          <p14:tracePt t="55070" x="1720850" y="5213350"/>
          <p14:tracePt t="55086" x="1682750" y="5219700"/>
          <p14:tracePt t="55103" x="1657350" y="5232400"/>
          <p14:tracePt t="55119" x="1625600" y="5245100"/>
          <p14:tracePt t="55136" x="1612900" y="5257800"/>
          <p14:tracePt t="55153" x="1606550" y="5264150"/>
          <p14:tracePt t="55170" x="1593850" y="5270500"/>
          <p14:tracePt t="55186" x="1574800" y="5295900"/>
          <p14:tracePt t="55203" x="1568450" y="5308600"/>
          <p14:tracePt t="55219" x="1562100" y="5334000"/>
          <p14:tracePt t="55236" x="1562100" y="5365750"/>
          <p14:tracePt t="55253" x="1562100" y="5397500"/>
          <p14:tracePt t="55270" x="1581150" y="5416550"/>
          <p14:tracePt t="55286" x="1631950" y="5435600"/>
          <p14:tracePt t="55303" x="1733550" y="5448300"/>
          <p14:tracePt t="55320" x="1822450" y="5454650"/>
          <p14:tracePt t="55336" x="1917700" y="5454650"/>
          <p14:tracePt t="55336" x="1987550" y="5454650"/>
          <p14:tracePt t="55354" x="2032000" y="5454650"/>
          <p14:tracePt t="55370" x="2152650" y="5448300"/>
          <p14:tracePt t="55387" x="2241550" y="5410200"/>
          <p14:tracePt t="55403" x="2305050" y="5372100"/>
          <p14:tracePt t="55420" x="2355850" y="5340350"/>
          <p14:tracePt t="55436" x="2381250" y="5321300"/>
          <p14:tracePt t="55453" x="2406650" y="5308600"/>
          <p14:tracePt t="55470" x="2425700" y="5295900"/>
          <p14:tracePt t="55487" x="2438400" y="5283200"/>
          <p14:tracePt t="55503" x="2451100" y="5264150"/>
          <p14:tracePt t="55520" x="2451100" y="5251450"/>
          <p14:tracePt t="55537" x="2451100" y="5232400"/>
          <p14:tracePt t="55554" x="2451100" y="5219700"/>
          <p14:tracePt t="55554" x="2451100" y="5213350"/>
          <p14:tracePt t="55587" x="2451100" y="5200650"/>
          <p14:tracePt t="55588" x="2444750" y="5187950"/>
          <p14:tracePt t="55604" x="2425700" y="5162550"/>
          <p14:tracePt t="55620" x="2400300" y="5156200"/>
          <p14:tracePt t="55637" x="2381250" y="5143500"/>
          <p14:tracePt t="55653" x="2343150" y="5130800"/>
          <p14:tracePt t="55670" x="2298700" y="5124450"/>
          <p14:tracePt t="55687" x="2209800" y="5111750"/>
          <p14:tracePt t="55704" x="2114550" y="5099050"/>
          <p14:tracePt t="55721" x="1987550" y="5099050"/>
          <p14:tracePt t="55737" x="1854200" y="5099050"/>
          <p14:tracePt t="55754" x="1803400" y="5099050"/>
          <p14:tracePt t="55771" x="1758950" y="5111750"/>
          <p14:tracePt t="55787" x="1727200" y="5156200"/>
          <p14:tracePt t="55804" x="1714500" y="5200650"/>
          <p14:tracePt t="55820" x="1701800" y="5238750"/>
          <p14:tracePt t="55838" x="1701800" y="5276850"/>
          <p14:tracePt t="55854" x="1701800" y="5327650"/>
          <p14:tracePt t="55871" x="1727200" y="5391150"/>
          <p14:tracePt t="55887" x="1784350" y="5461000"/>
          <p14:tracePt t="55904" x="1873250" y="5499100"/>
          <p14:tracePt t="55920" x="1949450" y="5511800"/>
          <p14:tracePt t="55938" x="2101850" y="5524500"/>
          <p14:tracePt t="55954" x="2362200" y="5524500"/>
          <p14:tracePt t="55972" x="2540000" y="5492750"/>
          <p14:tracePt t="55987" x="2673350" y="5441950"/>
          <p14:tracePt t="56004" x="2781300" y="5403850"/>
          <p14:tracePt t="56021" x="2863850" y="5365750"/>
          <p14:tracePt t="56038" x="2914650" y="5346700"/>
          <p14:tracePt t="56054" x="2933700" y="5321300"/>
          <p14:tracePt t="56071" x="2946400" y="5295900"/>
          <p14:tracePt t="56089" x="2952750" y="5276850"/>
          <p14:tracePt t="56104" x="2952750" y="5264150"/>
          <p14:tracePt t="56121" x="2952750" y="5232400"/>
          <p14:tracePt t="56155" x="2952750" y="5213350"/>
          <p14:tracePt t="56156" x="2940050" y="5200650"/>
          <p14:tracePt t="56171" x="2921000" y="5181600"/>
          <p14:tracePt t="56188" x="2889250" y="5168900"/>
          <p14:tracePt t="56204" x="2870200" y="5162550"/>
          <p14:tracePt t="56221" x="2838450" y="5156200"/>
          <p14:tracePt t="56238" x="2813050" y="5156200"/>
          <p14:tracePt t="56255" x="2794000" y="5156200"/>
          <p14:tracePt t="56271" x="2768600" y="5156200"/>
          <p14:tracePt t="56288" x="2762250" y="5156200"/>
          <p14:tracePt t="56306" x="2749550" y="5156200"/>
          <p14:tracePt t="56321" x="2743200" y="5156200"/>
          <p14:tracePt t="56338" x="2730500" y="5181600"/>
          <p14:tracePt t="56355" x="2730500" y="5194300"/>
          <p14:tracePt t="56371" x="2730500" y="5226050"/>
          <p14:tracePt t="56388" x="2730500" y="5264150"/>
          <p14:tracePt t="56405" x="2730500" y="5340350"/>
          <p14:tracePt t="56421" x="2730500" y="5410200"/>
          <p14:tracePt t="56438" x="2755900" y="5448300"/>
          <p14:tracePt t="56455" x="2781300" y="5480050"/>
          <p14:tracePt t="56472" x="2851150" y="5537200"/>
          <p14:tracePt t="56488" x="2927350" y="5575300"/>
          <p14:tracePt t="56505" x="3009900" y="5613400"/>
          <p14:tracePt t="56522" x="3098800" y="5638800"/>
          <p14:tracePt t="56539" x="3130550" y="5651500"/>
          <p14:tracePt t="56555" x="3149600" y="5657850"/>
          <p14:tracePt t="56572" x="3187700" y="5664200"/>
          <p14:tracePt t="56588" x="3238500" y="5676900"/>
          <p14:tracePt t="56605" x="3327400" y="5676900"/>
          <p14:tracePt t="56622" x="3422650" y="5676900"/>
          <p14:tracePt t="56639" x="3498850" y="5645150"/>
          <p14:tracePt t="56655" x="3530600" y="5638800"/>
          <p14:tracePt t="56672" x="3562350" y="5626100"/>
          <p14:tracePt t="56688" x="3632200" y="5607050"/>
          <p14:tracePt t="56705" x="3695700" y="5581650"/>
          <p14:tracePt t="56722" x="3784600" y="5530850"/>
          <p14:tracePt t="56739" x="3810000" y="5511800"/>
          <p14:tracePt t="56755" x="3822700" y="5505450"/>
          <p14:tracePt t="56795" x="3822700" y="5499100"/>
          <p14:tracePt t="56827" x="3822700" y="5492750"/>
          <p14:tracePt t="56835" x="3822700" y="5486400"/>
          <p14:tracePt t="56843" x="3797300" y="5473700"/>
          <p14:tracePt t="56856" x="3784600" y="5467350"/>
          <p14:tracePt t="56859" x="3733800" y="5448300"/>
          <p14:tracePt t="56872" x="3683000" y="5422900"/>
          <p14:tracePt t="56889" x="3600450" y="5416550"/>
          <p14:tracePt t="56906" x="3479800" y="5410200"/>
          <p14:tracePt t="56922" x="3251200" y="5410200"/>
          <p14:tracePt t="56939" x="3092450" y="5410200"/>
          <p14:tracePt t="56956" x="2927350" y="5410200"/>
          <p14:tracePt t="56972" x="2774950" y="5410200"/>
          <p14:tracePt t="56989" x="2635250" y="5410200"/>
          <p14:tracePt t="57006" x="2476500" y="5410200"/>
          <p14:tracePt t="57022" x="2374900" y="5410200"/>
          <p14:tracePt t="57039" x="2298700" y="5410200"/>
          <p14:tracePt t="57056" x="2260600" y="5410200"/>
          <p14:tracePt t="57073" x="2197100" y="5410200"/>
          <p14:tracePt t="57089" x="2146300" y="5403850"/>
          <p14:tracePt t="57089" x="2120900" y="5403850"/>
          <p14:tracePt t="57107" x="2076450" y="5397500"/>
          <p14:tracePt t="57123" x="2006600" y="5378450"/>
          <p14:tracePt t="57139" x="1936750" y="5372100"/>
          <p14:tracePt t="57156" x="1847850" y="5365750"/>
          <p14:tracePt t="57173" x="1778000" y="5359400"/>
          <p14:tracePt t="57189" x="1720850" y="5359400"/>
          <p14:tracePt t="57206" x="1689100" y="5359400"/>
          <p14:tracePt t="57223" x="1638300" y="5359400"/>
          <p14:tracePt t="57240" x="1600200" y="5359400"/>
          <p14:tracePt t="57256" x="1555750" y="5359400"/>
          <p14:tracePt t="57273" x="1524000" y="5359400"/>
          <p14:tracePt t="57289" x="1454150" y="5359400"/>
          <p14:tracePt t="57307" x="1416050" y="5359400"/>
          <p14:tracePt t="57323" x="1371600" y="5359400"/>
          <p14:tracePt t="57340" x="1346200" y="5359400"/>
          <p14:tracePt t="57356" x="1327150" y="5365750"/>
          <p14:tracePt t="57373" x="1289050" y="5378450"/>
          <p14:tracePt t="57390" x="1250950" y="5384800"/>
          <p14:tracePt t="57407" x="1225550" y="5397500"/>
          <p14:tracePt t="57423" x="1193800" y="5397500"/>
          <p14:tracePt t="57440" x="1174750" y="5422900"/>
          <p14:tracePt t="57456" x="1162050" y="5435600"/>
          <p14:tracePt t="57473" x="1149350" y="5441950"/>
          <p14:tracePt t="57490" x="1123950" y="5486400"/>
          <p14:tracePt t="57508" x="1104900" y="5524500"/>
          <p14:tracePt t="57523" x="1085850" y="5543550"/>
          <p14:tracePt t="57540" x="1073150" y="5575300"/>
          <p14:tracePt t="57557" x="1066800" y="5588000"/>
          <p14:tracePt t="57573" x="1066800" y="5613400"/>
          <p14:tracePt t="57590" x="1066800" y="5638800"/>
          <p14:tracePt t="57607" x="1066800" y="5664200"/>
          <p14:tracePt t="57624" x="1066800" y="5715000"/>
          <p14:tracePt t="57640" x="1066800" y="5740400"/>
          <p14:tracePt t="57657" x="1066800" y="5753100"/>
          <p14:tracePt t="57673" x="1073150" y="5778500"/>
          <p14:tracePt t="57690" x="1104900" y="5816600"/>
          <p14:tracePt t="57707" x="1149350" y="5861050"/>
          <p14:tracePt t="57723" x="1187450" y="5873750"/>
          <p14:tracePt t="57740" x="1244600" y="5899150"/>
          <p14:tracePt t="57758" x="1301750" y="5924550"/>
          <p14:tracePt t="57774" x="1384300" y="5956300"/>
          <p14:tracePt t="57791" x="1479550" y="5988050"/>
          <p14:tracePt t="57808" x="1600200" y="6019800"/>
          <p14:tracePt t="57824" x="1765300" y="6051550"/>
          <p14:tracePt t="57840" x="1924050" y="6070600"/>
          <p14:tracePt t="57858" x="2082800" y="6070600"/>
          <p14:tracePt t="57874" x="2343150" y="6076950"/>
          <p14:tracePt t="57891" x="2527300" y="6076950"/>
          <p14:tracePt t="57907" x="2717800" y="6076950"/>
          <p14:tracePt t="57924" x="2901950" y="6076950"/>
          <p14:tracePt t="57940" x="3073400" y="6076950"/>
          <p14:tracePt t="57957" x="3257550" y="6076950"/>
          <p14:tracePt t="57974" x="3403600" y="6076950"/>
          <p14:tracePt t="57991" x="3543300" y="6076950"/>
          <p14:tracePt t="58008" x="3708400" y="6070600"/>
          <p14:tracePt t="58024" x="3905250" y="6032500"/>
          <p14:tracePt t="58041" x="4114800" y="5975350"/>
          <p14:tracePt t="58057" x="4337050" y="5924550"/>
          <p14:tracePt t="58075" x="4445000" y="5867400"/>
          <p14:tracePt t="58091" x="4521200" y="5848350"/>
          <p14:tracePt t="58108" x="4610100" y="5822950"/>
          <p14:tracePt t="58125" x="4660900" y="5803900"/>
          <p14:tracePt t="58141" x="4718050" y="5778500"/>
          <p14:tracePt t="58158" x="4737100" y="5759450"/>
          <p14:tracePt t="58174" x="4762500" y="5734050"/>
          <p14:tracePt t="58191" x="4775200" y="5715000"/>
          <p14:tracePt t="58208" x="4775200" y="5676900"/>
          <p14:tracePt t="58225" x="4775200" y="5657850"/>
          <p14:tracePt t="58241" x="4775200" y="5645150"/>
          <p14:tracePt t="58258" x="4724400" y="5607050"/>
          <p14:tracePt t="58275" x="4641850" y="5575300"/>
          <p14:tracePt t="58291" x="4464050" y="5511800"/>
          <p14:tracePt t="58308" x="4178300" y="5448300"/>
          <p14:tracePt t="58325" x="3892550" y="5410200"/>
          <p14:tracePt t="58341" x="3644900" y="5359400"/>
          <p14:tracePt t="58358" x="3429000" y="5321300"/>
          <p14:tracePt t="58375" x="3232150" y="5295900"/>
          <p14:tracePt t="58391" x="3111500" y="5251450"/>
          <p14:tracePt t="58408" x="2984500" y="5238750"/>
          <p14:tracePt t="58425" x="2889250" y="5238750"/>
          <p14:tracePt t="58442" x="2692400" y="5238750"/>
          <p14:tracePt t="58459" x="2527300" y="5238750"/>
          <p14:tracePt t="58475" x="2355850" y="5238750"/>
          <p14:tracePt t="58493" x="2184400" y="5238750"/>
          <p14:tracePt t="58508" x="2032000" y="5257800"/>
          <p14:tracePt t="58525" x="1885950" y="5283200"/>
          <p14:tracePt t="58541" x="1739900" y="5308600"/>
          <p14:tracePt t="58558" x="1612900" y="5314950"/>
          <p14:tracePt t="58575" x="1485900" y="5321300"/>
          <p14:tracePt t="58592" x="1422400" y="5321300"/>
          <p14:tracePt t="58608" x="1346200" y="5321300"/>
          <p14:tracePt t="58626" x="1263650" y="5321300"/>
          <p14:tracePt t="58642" x="1111250" y="5321300"/>
          <p14:tracePt t="58659" x="1035050" y="5321300"/>
          <p14:tracePt t="58675" x="1003300" y="5321300"/>
          <p14:tracePt t="58692" x="977900" y="5321300"/>
          <p14:tracePt t="58708" x="965200" y="5321300"/>
          <p14:tracePt t="58725" x="933450" y="5327650"/>
          <p14:tracePt t="58742" x="901700" y="5346700"/>
          <p14:tracePt t="58759" x="863600" y="5397500"/>
          <p14:tracePt t="58775" x="838200" y="5429250"/>
          <p14:tracePt t="58792" x="831850" y="5441950"/>
          <p14:tracePt t="58809" x="831850" y="5461000"/>
          <p14:tracePt t="58825" x="825500" y="5499100"/>
          <p14:tracePt t="58842" x="825500" y="5505450"/>
          <p14:tracePt t="58859" x="819150" y="5568950"/>
          <p14:tracePt t="58875" x="819150" y="5607050"/>
          <p14:tracePt t="58892" x="819150" y="5638800"/>
          <p14:tracePt t="58909" x="838200" y="5695950"/>
          <p14:tracePt t="58926" x="876300" y="5721350"/>
          <p14:tracePt t="58942" x="939800" y="5753100"/>
          <p14:tracePt t="58959" x="1003300" y="5791200"/>
          <p14:tracePt t="58975" x="1066800" y="5810250"/>
          <p14:tracePt t="58992" x="1130300" y="5822950"/>
          <p14:tracePt t="59009" x="1219200" y="5861050"/>
          <p14:tracePt t="59026" x="1333500" y="5899150"/>
          <p14:tracePt t="59043" x="1587500" y="5949950"/>
          <p14:tracePt t="59059" x="1727200" y="5975350"/>
          <p14:tracePt t="59076" x="1822450" y="5988050"/>
          <p14:tracePt t="59094" x="1854200" y="5988050"/>
          <p14:tracePt t="59109" x="1866900" y="5988050"/>
          <p14:tracePt t="59126" x="1898650" y="5988050"/>
          <p14:tracePt t="59143" x="1974850" y="5988050"/>
          <p14:tracePt t="59159" x="2038350" y="5988050"/>
          <p14:tracePt t="59176" x="2114550" y="5988050"/>
          <p14:tracePt t="59193" x="2197100" y="5975350"/>
          <p14:tracePt t="59209" x="2247900" y="5969000"/>
          <p14:tracePt t="59226" x="2393950" y="5943600"/>
          <p14:tracePt t="59243" x="2489200" y="5905500"/>
          <p14:tracePt t="59259" x="2597150" y="5867400"/>
          <p14:tracePt t="59276" x="2717800" y="5842000"/>
          <p14:tracePt t="59293" x="2838450" y="5753100"/>
          <p14:tracePt t="59310" x="2965450" y="5721350"/>
          <p14:tracePt t="59327" x="3060700" y="5676900"/>
          <p14:tracePt t="59343" x="3155950" y="5600700"/>
          <p14:tracePt t="59360" x="3225800" y="5568950"/>
          <p14:tracePt t="59376" x="3238500" y="5549900"/>
          <p14:tracePt t="59393" x="3244850" y="5537200"/>
          <p14:tracePt t="59410" x="3244850" y="5530850"/>
          <p14:tracePt t="59444" x="3244850" y="5524500"/>
          <p14:tracePt t="59444" x="3219450" y="5505450"/>
          <p14:tracePt t="59460" x="3136900" y="5486400"/>
          <p14:tracePt t="59476" x="3035300" y="5473700"/>
          <p14:tracePt t="59493" x="2882900" y="5461000"/>
          <p14:tracePt t="59510" x="2679700" y="5461000"/>
          <p14:tracePt t="59527" x="2457450" y="5461000"/>
          <p14:tracePt t="59543" x="2216150" y="5461000"/>
          <p14:tracePt t="59560" x="2000250" y="5461000"/>
          <p14:tracePt t="59576" x="1873250" y="5461000"/>
          <p14:tracePt t="59593" x="1758950" y="5473700"/>
          <p14:tracePt t="59610" x="1663700" y="5499100"/>
          <p14:tracePt t="59627" x="1555750" y="5511800"/>
          <p14:tracePt t="59643" x="1498600" y="5511800"/>
          <p14:tracePt t="59660" x="1454150" y="5518150"/>
          <p14:tracePt t="59677" x="1422400" y="5543550"/>
          <p14:tracePt t="59694" x="1403350" y="5562600"/>
          <p14:tracePt t="59710" x="1377950" y="5588000"/>
          <p14:tracePt t="59727" x="1346200" y="5619750"/>
          <p14:tracePt t="59743" x="1327150" y="5645150"/>
          <p14:tracePt t="59760" x="1314450" y="5664200"/>
          <p14:tracePt t="59777" x="1308100" y="5676900"/>
          <p14:tracePt t="59794" x="1295400" y="5695950"/>
          <p14:tracePt t="59810" x="1295400" y="5702300"/>
          <p14:tracePt t="59827" x="1295400" y="5715000"/>
          <p14:tracePt t="59844" x="1295400" y="5727700"/>
          <p14:tracePt t="59860" x="1320800" y="5759450"/>
          <p14:tracePt t="59877" x="1390650" y="5765800"/>
          <p14:tracePt t="59894" x="1492250" y="5772150"/>
          <p14:tracePt t="59910" x="1600200" y="5772150"/>
          <p14:tracePt t="59927" x="1689100" y="5772150"/>
          <p14:tracePt t="59945" x="1739900" y="5772150"/>
          <p14:tracePt t="59961" x="1778000" y="5772150"/>
          <p14:tracePt t="59977" x="1835150" y="5772150"/>
          <p14:tracePt t="59977" x="1860550" y="5772150"/>
          <p14:tracePt t="59995" x="1892300" y="5772150"/>
          <p14:tracePt t="60011" x="1924050" y="5778500"/>
          <p14:tracePt t="60027" x="1936750" y="5784850"/>
          <p14:tracePt t="60171" x="1943100" y="5784850"/>
          <p14:tracePt t="60179" x="1949450" y="5784850"/>
          <p14:tracePt t="60195" x="1955800" y="5784850"/>
          <p14:tracePt t="60195" x="1974850" y="5784850"/>
          <p14:tracePt t="60212" x="2044700" y="5765800"/>
          <p14:tracePt t="60228" x="2133600" y="5740400"/>
          <p14:tracePt t="60245" x="2266950" y="5695950"/>
          <p14:tracePt t="60261" x="2425700" y="5664200"/>
          <p14:tracePt t="60278" x="2622550" y="5600700"/>
          <p14:tracePt t="60295" x="2813050" y="5518150"/>
          <p14:tracePt t="60311" x="2984500" y="5448300"/>
          <p14:tracePt t="60328" x="3200400" y="5302250"/>
          <p14:tracePt t="60345" x="3390900" y="5080000"/>
          <p14:tracePt t="60361" x="3784600" y="4565650"/>
          <p14:tracePt t="60378" x="4718050" y="3454400"/>
          <p14:tracePt t="60378" x="5207000" y="2876550"/>
          <p14:tracePt t="60395" x="5873750" y="2108200"/>
          <p14:tracePt t="60412" x="6102350" y="1847850"/>
          <p14:tracePt t="60428" x="6242050" y="1689100"/>
          <p14:tracePt t="60445" x="6356350" y="1568450"/>
          <p14:tracePt t="60461" x="6489700" y="1473200"/>
          <p14:tracePt t="60478" x="6591300" y="1365250"/>
          <p14:tracePt t="60495" x="6654800" y="1295400"/>
          <p14:tracePt t="60512" x="6724650" y="1219200"/>
          <p14:tracePt t="60528" x="6807200" y="1123950"/>
          <p14:tracePt t="60545" x="6864350" y="1060450"/>
          <p14:tracePt t="60562" x="6915150" y="1009650"/>
          <p14:tracePt t="60578" x="6946900" y="958850"/>
          <p14:tracePt t="60595" x="6965950" y="939800"/>
          <p14:tracePt t="60612" x="6972300" y="908050"/>
          <p14:tracePt t="60628" x="6985000" y="876300"/>
          <p14:tracePt t="60645" x="7010400" y="863600"/>
          <p14:tracePt t="60662" x="7067550" y="863600"/>
          <p14:tracePt t="60679" x="7124700" y="863600"/>
          <p14:tracePt t="60695" x="7239000" y="857250"/>
          <p14:tracePt t="60712" x="7327900" y="857250"/>
          <p14:tracePt t="60728" x="7454900" y="857250"/>
          <p14:tracePt t="60745" x="7562850" y="857250"/>
          <p14:tracePt t="60762" x="7727950" y="857250"/>
          <p14:tracePt t="60779" x="7772400" y="850900"/>
          <p14:tracePt t="60795" x="7778750" y="850900"/>
          <p14:tracePt t="60812" x="7791450" y="844550"/>
          <p14:tracePt t="60829" x="7797800" y="844550"/>
          <p14:tracePt t="60845" x="7816850" y="838200"/>
          <p14:tracePt t="60862" x="7823200" y="831850"/>
          <p14:tracePt t="60879" x="7842250" y="825500"/>
          <p14:tracePt t="60895" x="7848600" y="819150"/>
          <p14:tracePt t="60912" x="7880350" y="793750"/>
          <p14:tracePt t="60929" x="7893050" y="781050"/>
          <p14:tracePt t="60946" x="7905750" y="768350"/>
          <p14:tracePt t="61011" x="7912100" y="762000"/>
          <p14:tracePt t="61021" x="7912100" y="755650"/>
          <p14:tracePt t="61022" x="7905750" y="742950"/>
          <p14:tracePt t="61029" x="7880350" y="723900"/>
          <p14:tracePt t="61046" x="7861300" y="698500"/>
          <p14:tracePt t="61062" x="7829550" y="660400"/>
          <p14:tracePt t="61079" x="7823200" y="654050"/>
          <p14:tracePt t="61096" x="7810500" y="641350"/>
          <p14:tracePt t="61113" x="7804150" y="641350"/>
          <p14:tracePt t="61129" x="7791450" y="628650"/>
          <p14:tracePt t="61129" x="7778750" y="622300"/>
          <p14:tracePt t="61147" x="7772400" y="615950"/>
          <p14:tracePt t="61163" x="7747000" y="571500"/>
          <p14:tracePt t="61163" x="7727950" y="552450"/>
          <p14:tracePt t="61179" x="7715250" y="533400"/>
          <p14:tracePt t="61196" x="7702550" y="514350"/>
          <p14:tracePt t="61252" x="7696200" y="508000"/>
          <p14:tracePt t="61272" x="7683500" y="501650"/>
          <p14:tracePt t="61282" x="7677150" y="488950"/>
          <p14:tracePt t="61387" x="7677150" y="482600"/>
          <p14:tracePt t="61402" x="7677150" y="476250"/>
          <p14:tracePt t="61413" x="7677150" y="469900"/>
          <p14:tracePt t="61414" x="7677150" y="450850"/>
          <p14:tracePt t="61430" x="7677150" y="419100"/>
          <p14:tracePt t="61446" x="7664450" y="381000"/>
          <p14:tracePt t="61463" x="7658100" y="355600"/>
          <p14:tracePt t="61480" x="7651750" y="336550"/>
          <p14:tracePt t="61496" x="7645400" y="323850"/>
          <p14:tracePt t="61513" x="7639050" y="311150"/>
          <p14:tracePt t="61580" x="7639050" y="304800"/>
          <p14:tracePt t="61594" x="7639050" y="298450"/>
          <p14:tracePt t="61612" x="7632700" y="292100"/>
          <p14:tracePt t="61619" x="7626350" y="292100"/>
          <p14:tracePt t="61619" x="7620000" y="292100"/>
          <p14:tracePt t="61642" x="7613650" y="285750"/>
          <p14:tracePt t="61650" x="7600950" y="285750"/>
          <p14:tracePt t="61658" x="7581900" y="279400"/>
          <p14:tracePt t="61680" x="7512050" y="260350"/>
          <p14:tracePt t="61681" x="7461250" y="254000"/>
          <p14:tracePt t="61697" x="7429500" y="247650"/>
          <p14:tracePt t="61714" x="7391400" y="247650"/>
          <p14:tracePt t="61730" x="7372350" y="247650"/>
          <p14:tracePt t="61747" x="7353300" y="247650"/>
          <p14:tracePt t="61764" x="7346950" y="234950"/>
          <p14:tracePt t="61801" x="7340600" y="228600"/>
          <p14:tracePt t="61828" x="7334250" y="228600"/>
          <p14:tracePt t="61834" x="7327900" y="228600"/>
          <p14:tracePt t="61847" x="7321550" y="228600"/>
          <p14:tracePt t="61848" x="7270750" y="228600"/>
          <p14:tracePt t="61864" x="7213600" y="228600"/>
          <p14:tracePt t="61880" x="7150100" y="228600"/>
          <p14:tracePt t="61897" x="7073900" y="228600"/>
          <p14:tracePt t="61914" x="7004050" y="228600"/>
          <p14:tracePt t="61930" x="6927850" y="228600"/>
          <p14:tracePt t="61948" x="6858000" y="228600"/>
          <p14:tracePt t="61964" x="6826250" y="234950"/>
          <p14:tracePt t="61981" x="6750050" y="254000"/>
          <p14:tracePt t="61997" x="6718300" y="266700"/>
          <p14:tracePt t="62014" x="6667500" y="273050"/>
          <p14:tracePt t="62031" x="6623050" y="292100"/>
          <p14:tracePt t="62048" x="6572250" y="304800"/>
          <p14:tracePt t="62064" x="6527800" y="317500"/>
          <p14:tracePt t="62081" x="6438900" y="330200"/>
          <p14:tracePt t="62097" x="6343650" y="355600"/>
          <p14:tracePt t="62114" x="6242050" y="368300"/>
          <p14:tracePt t="62131" x="6140450" y="374650"/>
          <p14:tracePt t="62147" x="6121400" y="387350"/>
          <p14:tracePt t="62164" x="6096000" y="400050"/>
          <p14:tracePt t="62182" x="6057900" y="419100"/>
          <p14:tracePt t="62198" x="6038850" y="431800"/>
          <p14:tracePt t="62214" x="5981700" y="476250"/>
          <p14:tracePt t="62232" x="5943600" y="495300"/>
          <p14:tracePt t="62248" x="5911850" y="520700"/>
          <p14:tracePt t="62264" x="5892800" y="539750"/>
          <p14:tracePt t="62281" x="5867400" y="584200"/>
          <p14:tracePt t="62298" x="5854700" y="603250"/>
          <p14:tracePt t="62314" x="5848350" y="628650"/>
          <p14:tracePt t="62331" x="5848350" y="641350"/>
          <p14:tracePt t="62348" x="5848350" y="660400"/>
          <p14:tracePt t="62365" x="5848350" y="673100"/>
          <p14:tracePt t="62381" x="5848350" y="679450"/>
          <p14:tracePt t="62398" x="5848350" y="692150"/>
          <p14:tracePt t="62414" x="5848350" y="711200"/>
          <p14:tracePt t="62432" x="5848350" y="730250"/>
          <p14:tracePt t="62448" x="5848350" y="762000"/>
          <p14:tracePt t="62465" x="5880100" y="812800"/>
          <p14:tracePt t="62482" x="5937250" y="863600"/>
          <p14:tracePt t="62499" x="6019800" y="908050"/>
          <p14:tracePt t="62515" x="6115050" y="933450"/>
          <p14:tracePt t="62532" x="6210300" y="946150"/>
          <p14:tracePt t="62548" x="6324600" y="946150"/>
          <p14:tracePt t="62565" x="6445250" y="946150"/>
          <p14:tracePt t="62582" x="6604000" y="927100"/>
          <p14:tracePt t="62598" x="6705600" y="895350"/>
          <p14:tracePt t="62615" x="6800850" y="831850"/>
          <p14:tracePt t="62632" x="6889750" y="774700"/>
          <p14:tracePt t="62649" x="6959600" y="711200"/>
          <p14:tracePt t="62665" x="7004050" y="679450"/>
          <p14:tracePt t="62665" x="7016750" y="666750"/>
          <p14:tracePt t="62683" x="7042150" y="654050"/>
          <p14:tracePt t="62698" x="7105650" y="603250"/>
          <p14:tracePt t="62716" x="7131050" y="584200"/>
          <p14:tracePt t="62733" x="7169150" y="552450"/>
          <p14:tracePt t="62749" x="7188200" y="546100"/>
          <p14:tracePt t="62766" x="7226300" y="527050"/>
          <p14:tracePt t="62784" x="7258050" y="514350"/>
          <p14:tracePt t="62800" x="7289800" y="488950"/>
          <p14:tracePt t="62816" x="7302500" y="488950"/>
          <p14:tracePt t="62833" x="7315200" y="476250"/>
          <p14:tracePt t="62875" x="7315200" y="469900"/>
          <p14:tracePt t="63036" x="7315200" y="476250"/>
          <p14:tracePt t="63044" x="7315200" y="488950"/>
          <p14:tracePt t="63052" x="7315200" y="508000"/>
          <p14:tracePt t="63060" x="7315200" y="527050"/>
          <p14:tracePt t="63067" x="7315200" y="558800"/>
          <p14:tracePt t="63083" x="7315200" y="615950"/>
          <p14:tracePt t="63101" x="7315200" y="641350"/>
          <p14:tracePt t="63117" x="7321550" y="647700"/>
          <p14:tracePt t="63133" x="7327900" y="654050"/>
          <p14:tracePt t="63267" x="7334250" y="660400"/>
          <p14:tracePt t="63325" x="7334250" y="654050"/>
          <p14:tracePt t="63332" x="7334250" y="647700"/>
          <p14:tracePt t="63348" x="7334250" y="641350"/>
          <p14:tracePt t="63356" x="7334250" y="635000"/>
          <p14:tracePt t="63380" x="7334250" y="628650"/>
          <p14:tracePt t="63395" x="7334250" y="622300"/>
          <p14:tracePt t="63412" x="7327900" y="615950"/>
          <p14:tracePt t="63428" x="7327900" y="596900"/>
          <p14:tracePt t="63436" x="7321550" y="596900"/>
          <p14:tracePt t="63460" x="7321550" y="584200"/>
          <p14:tracePt t="63500" x="7321550" y="577850"/>
          <p14:tracePt t="63541" x="7315200" y="577850"/>
          <p14:tracePt t="63987" x="7296150" y="577850"/>
          <p14:tracePt t="63995" x="7277100" y="590550"/>
          <p14:tracePt t="64000" x="7219950" y="635000"/>
          <p14:tracePt t="64017" x="7181850" y="666750"/>
          <p14:tracePt t="64018" x="7061200" y="736600"/>
          <p14:tracePt t="64034" x="6953250" y="819150"/>
          <p14:tracePt t="64050" x="6813550" y="933450"/>
          <p14:tracePt t="64067" x="6718300" y="977900"/>
          <p14:tracePt t="64084" x="6642100" y="1035050"/>
          <p14:tracePt t="64101" x="6591300" y="1054100"/>
          <p14:tracePt t="64117" x="6572250" y="1066800"/>
          <p14:tracePt t="64134" x="6553200" y="1066800"/>
          <p14:tracePt t="64151" x="6534150" y="1066800"/>
          <p14:tracePt t="64168" x="6527800" y="1066800"/>
          <p14:tracePt t="64184" x="6508750" y="1066800"/>
          <p14:tracePt t="64201" x="6496050" y="1073150"/>
          <p14:tracePt t="64218" x="6483350" y="1073150"/>
          <p14:tracePt t="64234" x="6445250" y="1079500"/>
          <p14:tracePt t="64252" x="6413500" y="1079500"/>
          <p14:tracePt t="64268" x="6381750" y="1085850"/>
          <p14:tracePt t="64284" x="6330950" y="1085850"/>
          <p14:tracePt t="64301" x="6248400" y="1085850"/>
          <p14:tracePt t="64318" x="6197600" y="1085850"/>
          <p14:tracePt t="64334" x="6184900" y="1085850"/>
          <p14:tracePt t="64351" x="6178550" y="1085850"/>
          <p14:tracePt t="65156" x="6172200" y="1085850"/>
          <p14:tracePt t="65236" x="6178550" y="1085850"/>
          <p14:tracePt t="65246" x="6184900" y="1085850"/>
          <p14:tracePt t="65253" x="6197600" y="1085850"/>
          <p14:tracePt t="65284" x="6203950" y="1085850"/>
          <p14:tracePt t="66924" x="6210300" y="1085850"/>
          <p14:tracePt t="66980" x="6216650" y="1085850"/>
          <p14:tracePt t="67020" x="6223000" y="1085850"/>
          <p14:tracePt t="67044" x="6229350" y="1092200"/>
          <p14:tracePt t="67060" x="6235700" y="1092200"/>
          <p14:tracePt t="67073" x="6235700" y="1098550"/>
          <p14:tracePt t="67156" x="6242050" y="1098550"/>
          <p14:tracePt t="67348" x="6248400" y="1104900"/>
          <p14:tracePt t="67372" x="6254750" y="1111250"/>
          <p14:tracePt t="67404" x="6254750" y="1117600"/>
          <p14:tracePt t="68301" x="0" y="0"/>
        </p14:tracePtLst>
        <p14:tracePtLst>
          <p14:tracePt t="71827" x="5778500" y="5441950"/>
          <p14:tracePt t="72077" x="5778500" y="5435600"/>
          <p14:tracePt t="72085" x="5791200" y="5422900"/>
          <p14:tracePt t="72093" x="5810250" y="5422900"/>
          <p14:tracePt t="72101" x="5899150" y="5422900"/>
          <p14:tracePt t="72117" x="6026150" y="5422900"/>
          <p14:tracePt t="72132" x="6197600" y="5422900"/>
          <p14:tracePt t="72148" x="6407150" y="5422900"/>
          <p14:tracePt t="72165" x="6527800" y="5429250"/>
          <p14:tracePt t="72182" x="6604000" y="5429250"/>
          <p14:tracePt t="72198" x="6692900" y="5429250"/>
          <p14:tracePt t="72215" x="6813550" y="5429250"/>
          <p14:tracePt t="72232" x="6883400" y="5429250"/>
          <p14:tracePt t="72249" x="6978650" y="5448300"/>
          <p14:tracePt t="72265" x="7118350" y="5473700"/>
          <p14:tracePt t="72282" x="7264400" y="5492750"/>
          <p14:tracePt t="72298" x="7385050" y="5492750"/>
          <p14:tracePt t="72316" x="7435850" y="5486400"/>
          <p14:tracePt t="72333" x="7493000" y="5403850"/>
          <p14:tracePt t="72349" x="7524750" y="5327650"/>
          <p14:tracePt t="72365" x="7550150" y="5257800"/>
          <p14:tracePt t="72382" x="7556500" y="5187950"/>
          <p14:tracePt t="72399" x="7556500" y="5118100"/>
          <p14:tracePt t="72416" x="7556500" y="5041900"/>
          <p14:tracePt t="72432" x="7556500" y="5003800"/>
          <p14:tracePt t="72450" x="7543800" y="4940300"/>
          <p14:tracePt t="72465" x="7499350" y="4883150"/>
          <p14:tracePt t="72482" x="7442200" y="4787900"/>
          <p14:tracePt t="72499" x="7404100" y="4730750"/>
          <p14:tracePt t="72516" x="7308850" y="4641850"/>
          <p14:tracePt t="72532" x="7150100" y="4533900"/>
          <p14:tracePt t="72550" x="7023100" y="4470400"/>
          <p14:tracePt t="72565" x="6889750" y="4419600"/>
          <p14:tracePt t="72582" x="6794500" y="4400550"/>
          <p14:tracePt t="72599" x="6705600" y="4375150"/>
          <p14:tracePt t="72616" x="6623050" y="4362450"/>
          <p14:tracePt t="72632" x="6565900" y="4356100"/>
          <p14:tracePt t="72649" x="6483350" y="4343400"/>
          <p14:tracePt t="72665" x="6426200" y="4337050"/>
          <p14:tracePt t="72683" x="6369050" y="4337050"/>
          <p14:tracePt t="72699" x="6318250" y="4337050"/>
          <p14:tracePt t="72716" x="6216650" y="4362450"/>
          <p14:tracePt t="72733" x="6153150" y="4394200"/>
          <p14:tracePt t="72749" x="6089650" y="4432300"/>
          <p14:tracePt t="72766" x="6038850" y="4457700"/>
          <p14:tracePt t="72782" x="5981700" y="4495800"/>
          <p14:tracePt t="72799" x="5943600" y="4521200"/>
          <p14:tracePt t="72816" x="5886450" y="4578350"/>
          <p14:tracePt t="72833" x="5835650" y="4629150"/>
          <p14:tracePt t="72850" x="5778500" y="4686300"/>
          <p14:tracePt t="72866" x="5721350" y="4775200"/>
          <p14:tracePt t="72882" x="5676900" y="4870450"/>
          <p14:tracePt t="72899" x="5632450" y="5073650"/>
          <p14:tracePt t="72917" x="5626100" y="5162550"/>
          <p14:tracePt t="72933" x="5619750" y="5251450"/>
          <p14:tracePt t="72950" x="5619750" y="5314950"/>
          <p14:tracePt t="72966" x="5619750" y="5403850"/>
          <p14:tracePt t="72983" x="5664200" y="5511800"/>
          <p14:tracePt t="73000" x="5708650" y="5594350"/>
          <p14:tracePt t="73017" x="5765800" y="5645150"/>
          <p14:tracePt t="73033" x="5848350" y="5689600"/>
          <p14:tracePt t="73049" x="5962650" y="5734050"/>
          <p14:tracePt t="73067" x="6096000" y="5753100"/>
          <p14:tracePt t="73083" x="6273800" y="5765800"/>
          <p14:tracePt t="73100" x="6540500" y="5778500"/>
          <p14:tracePt t="73117" x="6737350" y="5784850"/>
          <p14:tracePt t="73133" x="6991350" y="5791200"/>
          <p14:tracePt t="73150" x="7188200" y="5791200"/>
          <p14:tracePt t="73167" x="7410450" y="5784850"/>
          <p14:tracePt t="73183" x="7613650" y="5708650"/>
          <p14:tracePt t="73200" x="7791450" y="5638800"/>
          <p14:tracePt t="73216" x="7943850" y="5549900"/>
          <p14:tracePt t="73233" x="8039100" y="5486400"/>
          <p14:tracePt t="73250" x="8108950" y="5416550"/>
          <p14:tracePt t="73267" x="8153400" y="5365750"/>
          <p14:tracePt t="73283" x="8178800" y="5302250"/>
          <p14:tracePt t="73300" x="8185150" y="5245100"/>
          <p14:tracePt t="73318" x="8185150" y="5194300"/>
          <p14:tracePt t="73335" x="8185150" y="5162550"/>
          <p14:tracePt t="73350" x="8159750" y="5118100"/>
          <p14:tracePt t="73367" x="8102600" y="5054600"/>
          <p14:tracePt t="73383" x="8001000" y="4997450"/>
          <p14:tracePt t="73400" x="7899400" y="4940300"/>
          <p14:tracePt t="73417" x="7740650" y="4895850"/>
          <p14:tracePt t="73434" x="7562850" y="4845050"/>
          <p14:tracePt t="73450" x="7372350" y="4787900"/>
          <p14:tracePt t="73467" x="7156450" y="4737100"/>
          <p14:tracePt t="73484" x="6819900" y="4679950"/>
          <p14:tracePt t="73501" x="6553200" y="4616450"/>
          <p14:tracePt t="73517" x="6343650" y="4591050"/>
          <p14:tracePt t="73534" x="6178550" y="4565650"/>
          <p14:tracePt t="73550" x="6057900" y="4559300"/>
          <p14:tracePt t="73568" x="5949950" y="4552950"/>
          <p14:tracePt t="73584" x="5848350" y="4552950"/>
          <p14:tracePt t="73601" x="5734050" y="4552950"/>
          <p14:tracePt t="73617" x="5645150" y="4552950"/>
          <p14:tracePt t="73634" x="5543550" y="4552950"/>
          <p14:tracePt t="73650" x="5480050" y="4597400"/>
          <p14:tracePt t="73667" x="5416550" y="4667250"/>
          <p14:tracePt t="73684" x="5334000" y="4749800"/>
          <p14:tracePt t="73701" x="5289550" y="4819650"/>
          <p14:tracePt t="73717" x="5270500" y="4876800"/>
          <p14:tracePt t="73734" x="5264150" y="4959350"/>
          <p14:tracePt t="73751" x="5264150" y="5054600"/>
          <p14:tracePt t="73768" x="5264150" y="5124450"/>
          <p14:tracePt t="73784" x="5264150" y="5168900"/>
          <p14:tracePt t="73802" x="5264150" y="5200650"/>
          <p14:tracePt t="73817" x="5283200" y="5251450"/>
          <p14:tracePt t="73834" x="5327650" y="5295900"/>
          <p14:tracePt t="73851" x="5391150" y="5314950"/>
          <p14:tracePt t="73868" x="5594350" y="5391150"/>
          <p14:tracePt t="73885" x="5753100" y="5416550"/>
          <p14:tracePt t="73901" x="5937250" y="5441950"/>
          <p14:tracePt t="73918" x="6172200" y="5461000"/>
          <p14:tracePt t="73934" x="6400800" y="5461000"/>
          <p14:tracePt t="73951" x="6654800" y="5461000"/>
          <p14:tracePt t="73968" x="6883400" y="5454650"/>
          <p14:tracePt t="73984" x="7112000" y="5422900"/>
          <p14:tracePt t="74001" x="7340600" y="5314950"/>
          <p14:tracePt t="74018" x="7531100" y="5219700"/>
          <p14:tracePt t="74035" x="7670800" y="5143500"/>
          <p14:tracePt t="74051" x="7778750" y="5060950"/>
          <p14:tracePt t="74051" x="7810500" y="5029200"/>
          <p14:tracePt t="74069" x="7829550" y="4997450"/>
          <p14:tracePt t="74085" x="7842250" y="4972050"/>
          <p14:tracePt t="74102" x="7842250" y="4933950"/>
          <p14:tracePt t="74118" x="7842250" y="4908550"/>
          <p14:tracePt t="74135" x="7842250" y="4883150"/>
          <p14:tracePt t="74151" x="7835900" y="4851400"/>
          <p14:tracePt t="74168" x="7816850" y="4813300"/>
          <p14:tracePt t="74185" x="7778750" y="4775200"/>
          <p14:tracePt t="74202" x="7677150" y="4718050"/>
          <p14:tracePt t="74218" x="7575550" y="4660900"/>
          <p14:tracePt t="74235" x="7397750" y="4610100"/>
          <p14:tracePt t="74251" x="7169150" y="4546600"/>
          <p14:tracePt t="74269" x="7016750" y="4514850"/>
          <p14:tracePt t="74285" x="6838950" y="4476750"/>
          <p14:tracePt t="74302" x="6673850" y="4451350"/>
          <p14:tracePt t="74319" x="6464300" y="4445000"/>
          <p14:tracePt t="74335" x="6254750" y="4406900"/>
          <p14:tracePt t="74352" x="6096000" y="4400550"/>
          <p14:tracePt t="74369" x="5975350" y="4400550"/>
          <p14:tracePt t="74385" x="5899150" y="4419600"/>
          <p14:tracePt t="74402" x="5803900" y="4476750"/>
          <p14:tracePt t="74419" x="5721350" y="4552950"/>
          <p14:tracePt t="74436" x="5638800" y="4648200"/>
          <p14:tracePt t="74453" x="5562600" y="4832350"/>
          <p14:tracePt t="74469" x="5556250" y="4978400"/>
          <p14:tracePt t="74485" x="5556250" y="5073650"/>
          <p14:tracePt t="74502" x="5562600" y="5187950"/>
          <p14:tracePt t="74519" x="5600700" y="5283200"/>
          <p14:tracePt t="74536" x="5645150" y="5346700"/>
          <p14:tracePt t="74552" x="5676900" y="5391150"/>
          <p14:tracePt t="74569" x="5740400" y="5448300"/>
          <p14:tracePt t="74585" x="5816600" y="5505450"/>
          <p14:tracePt t="74602" x="5930900" y="5543550"/>
          <p14:tracePt t="74619" x="6096000" y="5581650"/>
          <p14:tracePt t="74636" x="6305550" y="5645150"/>
          <p14:tracePt t="74652" x="6680200" y="5670550"/>
          <p14:tracePt t="74669" x="6908800" y="5670550"/>
          <p14:tracePt t="74685" x="7092950" y="5670550"/>
          <p14:tracePt t="74703" x="7277100" y="5607050"/>
          <p14:tracePt t="74719" x="7435850" y="5518150"/>
          <p14:tracePt t="74736" x="7562850" y="5403850"/>
          <p14:tracePt t="74752" x="7626350" y="5295900"/>
          <p14:tracePt t="74770" x="7651750" y="5207000"/>
          <p14:tracePt t="74786" x="7670800" y="5130800"/>
          <p14:tracePt t="74803" x="7670800" y="5067300"/>
          <p14:tracePt t="74819" x="7670800" y="5029200"/>
          <p14:tracePt t="74836" x="7670800" y="4978400"/>
          <p14:tracePt t="74854" x="7664450" y="4953000"/>
          <p14:tracePt t="74869" x="7639050" y="4921250"/>
          <p14:tracePt t="74886" x="7600950" y="4864100"/>
          <p14:tracePt t="74903" x="7537450" y="4806950"/>
          <p14:tracePt t="74919" x="7461250" y="4737100"/>
          <p14:tracePt t="74936" x="7359650" y="4667250"/>
          <p14:tracePt t="74953" x="7188200" y="4578350"/>
          <p14:tracePt t="74970" x="7029450" y="4508500"/>
          <p14:tracePt t="74986" x="6851650" y="4438650"/>
          <p14:tracePt t="75003" x="6654800" y="4381500"/>
          <p14:tracePt t="75019" x="6324600" y="4337050"/>
          <p14:tracePt t="75037" x="6165850" y="4337050"/>
          <p14:tracePt t="75053" x="6013450" y="4337050"/>
          <p14:tracePt t="75069" x="5899150" y="4349750"/>
          <p14:tracePt t="75086" x="5759450" y="4425950"/>
          <p14:tracePt t="75103" x="5670550" y="4514850"/>
          <p14:tracePt t="75119" x="5607050" y="4622800"/>
          <p14:tracePt t="75136" x="5549900" y="4730750"/>
          <p14:tracePt t="75153" x="5518150" y="4806950"/>
          <p14:tracePt t="75170" x="5486400" y="4876800"/>
          <p14:tracePt t="75186" x="5486400" y="4984750"/>
          <p14:tracePt t="75203" x="5486400" y="5073650"/>
          <p14:tracePt t="75220" x="5575300" y="5213350"/>
          <p14:tracePt t="75237" x="5632450" y="5302250"/>
          <p14:tracePt t="75253" x="5715000" y="5327650"/>
          <p14:tracePt t="75270" x="5784850" y="5353050"/>
          <p14:tracePt t="75287" x="5949950" y="5359400"/>
          <p14:tracePt t="75303" x="6146800" y="5359400"/>
          <p14:tracePt t="75320" x="6381750" y="5359400"/>
          <p14:tracePt t="75337" x="6584950" y="5359400"/>
          <p14:tracePt t="75354" x="6781800" y="5359400"/>
          <p14:tracePt t="75370" x="6978650" y="5283200"/>
          <p14:tracePt t="75387" x="7162800" y="5200650"/>
          <p14:tracePt t="75387" x="7219950" y="5168900"/>
          <p14:tracePt t="75405" x="7270750" y="5137150"/>
          <p14:tracePt t="75421" x="7308850" y="5092700"/>
          <p14:tracePt t="75437" x="7315200" y="5048250"/>
          <p14:tracePt t="75454" x="7315200" y="5029200"/>
          <p14:tracePt t="75470" x="7315200" y="4997450"/>
          <p14:tracePt t="75487" x="7308850" y="4972050"/>
          <p14:tracePt t="75504" x="7277100" y="4927600"/>
          <p14:tracePt t="75520" x="7188200" y="4851400"/>
          <p14:tracePt t="75537" x="7080250" y="4781550"/>
          <p14:tracePt t="75554" x="6908800" y="4699000"/>
          <p14:tracePt t="75570" x="6737350" y="4629150"/>
          <p14:tracePt t="75587" x="6394450" y="4546600"/>
          <p14:tracePt t="75605" x="6178550" y="4508500"/>
          <p14:tracePt t="75622" x="5949950" y="4489450"/>
          <p14:tracePt t="75637" x="5759450" y="4489450"/>
          <p14:tracePt t="75654" x="5581650" y="4489450"/>
          <p14:tracePt t="75671" x="5492750" y="4508500"/>
          <p14:tracePt t="75687" x="5410200" y="4546600"/>
          <p14:tracePt t="75704" x="5365750" y="4572000"/>
          <p14:tracePt t="75721" x="5327650" y="4603750"/>
          <p14:tracePt t="75737" x="5308600" y="4641850"/>
          <p14:tracePt t="75754" x="5302250" y="4711700"/>
          <p14:tracePt t="75771" x="5295900" y="4806950"/>
          <p14:tracePt t="75788" x="5295900" y="4870450"/>
          <p14:tracePt t="75804" x="5302250" y="4965700"/>
          <p14:tracePt t="75821" x="5340350" y="5010150"/>
          <p14:tracePt t="75838" x="5378450" y="5054600"/>
          <p14:tracePt t="75854" x="5397500" y="5067300"/>
          <p14:tracePt t="75872" x="5530850" y="5073650"/>
          <p14:tracePt t="75888" x="5689600" y="5073650"/>
          <p14:tracePt t="75904" x="5854700" y="5073650"/>
          <p14:tracePt t="75921" x="6038850" y="5060950"/>
          <p14:tracePt t="75938" x="6165850" y="5010150"/>
          <p14:tracePt t="75954" x="6261100" y="4953000"/>
          <p14:tracePt t="75971" x="6369050" y="4902200"/>
          <p14:tracePt t="75988" x="6426200" y="4838700"/>
          <p14:tracePt t="76005" x="6438900" y="4819650"/>
          <p14:tracePt t="76021" x="6438900" y="4806950"/>
          <p14:tracePt t="76038" x="6445250" y="4787900"/>
          <p14:tracePt t="76055" x="6445250" y="4781550"/>
          <p14:tracePt t="76071" x="6445250" y="4768850"/>
          <p14:tracePt t="76088" x="6445250" y="4749800"/>
          <p14:tracePt t="76105" x="6445250" y="4730750"/>
          <p14:tracePt t="76121" x="6394450" y="4673600"/>
          <p14:tracePt t="76138" x="6286500" y="4616450"/>
          <p14:tracePt t="76155" x="6172200" y="4559300"/>
          <p14:tracePt t="76171" x="5949950" y="4502150"/>
          <p14:tracePt t="76189" x="5886450" y="4502150"/>
          <p14:tracePt t="76205" x="5727700" y="4495800"/>
          <p14:tracePt t="76222" x="5651500" y="4495800"/>
          <p14:tracePt t="76238" x="5613400" y="4495800"/>
          <p14:tracePt t="76255" x="5581650" y="4489450"/>
          <p14:tracePt t="76272" x="5575300" y="4483100"/>
          <p14:tracePt t="76309" x="5562600" y="4483100"/>
          <p14:tracePt t="76397" x="5568950" y="4489450"/>
          <p14:tracePt t="76405" x="5619750" y="4527550"/>
          <p14:tracePt t="76422" x="5683250" y="4559300"/>
          <p14:tracePt t="76422" x="5842000" y="4610100"/>
          <p14:tracePt t="76438" x="6070600" y="4673600"/>
          <p14:tracePt t="76456" x="6337300" y="4743450"/>
          <p14:tracePt t="76472" x="6661150" y="4787900"/>
          <p14:tracePt t="76489" x="6959600" y="4806950"/>
          <p14:tracePt t="76505" x="7258050" y="4806950"/>
          <p14:tracePt t="76522" x="7480300" y="4806950"/>
          <p14:tracePt t="76539" x="7658100" y="4806950"/>
          <p14:tracePt t="76556" x="7835900" y="4806950"/>
          <p14:tracePt t="76572" x="8032750" y="4806950"/>
          <p14:tracePt t="76589" x="8216900" y="4806950"/>
          <p14:tracePt t="76606" x="8261350" y="4806950"/>
          <p14:tracePt t="76622" x="8286750" y="4806950"/>
          <p14:tracePt t="76639" x="8299450" y="4806950"/>
          <p14:tracePt t="76656" x="8305800" y="4800600"/>
          <p14:tracePt t="76672" x="8324850" y="4794250"/>
          <p14:tracePt t="76689" x="8331200" y="4781550"/>
          <p14:tracePt t="76705" x="8343900" y="4775200"/>
          <p14:tracePt t="76893" x="8331200" y="4775200"/>
          <p14:tracePt t="76901" x="8324850" y="4781550"/>
          <p14:tracePt t="76908" x="8305800" y="4794250"/>
          <p14:tracePt t="76917" x="8286750" y="4800600"/>
          <p14:tracePt t="76923" x="8267700" y="4813300"/>
          <p14:tracePt t="76939" x="8229600" y="4857750"/>
          <p14:tracePt t="76957" x="8223250" y="4857750"/>
          <p14:tracePt t="76973" x="8216900" y="4883150"/>
          <p14:tracePt t="76990" x="8197850" y="4908550"/>
          <p14:tracePt t="77006" x="8191500" y="4914900"/>
          <p14:tracePt t="77023" x="8178800" y="4933950"/>
          <p14:tracePt t="77040" x="8153400" y="4946650"/>
          <p14:tracePt t="77056" x="8134350" y="4953000"/>
          <p14:tracePt t="77073" x="8102600" y="4965700"/>
          <p14:tracePt t="77090" x="8089900" y="4972050"/>
          <p14:tracePt t="77106" x="8083550" y="4972050"/>
          <p14:tracePt t="77173" x="8077200" y="4972050"/>
          <p14:tracePt t="77181" x="8064500" y="4978400"/>
          <p14:tracePt t="77205" x="8058150" y="4978400"/>
          <p14:tracePt t="77270" x="8051800" y="4978400"/>
          <p14:tracePt t="77284" x="8051800" y="4972050"/>
          <p14:tracePt t="77292" x="8045450" y="4959350"/>
          <p14:tracePt t="77307" x="8045450" y="4933950"/>
          <p14:tracePt t="77308" x="8032750" y="4908550"/>
          <p14:tracePt t="77323" x="8020050" y="4864100"/>
          <p14:tracePt t="77340" x="7994650" y="4775200"/>
          <p14:tracePt t="77357" x="7937500" y="4699000"/>
          <p14:tracePt t="77373" x="7912100" y="4667250"/>
          <p14:tracePt t="77390" x="7899400" y="4654550"/>
          <p14:tracePt t="77407" x="7893050" y="4641850"/>
          <p14:tracePt t="77445" x="7886700" y="4641850"/>
          <p14:tracePt t="77466" x="7880350" y="4641850"/>
          <p14:tracePt t="77468" x="7874000" y="4641850"/>
          <p14:tracePt t="77478" x="7854950" y="4641850"/>
          <p14:tracePt t="77490" x="7835900" y="4641850"/>
          <p14:tracePt t="77507" x="7797800" y="4641850"/>
          <p14:tracePt t="77507" x="7785100" y="4641850"/>
          <p14:tracePt t="77525" x="7759700" y="4641850"/>
          <p14:tracePt t="77541" x="7689850" y="4641850"/>
          <p14:tracePt t="77557" x="7632700" y="4641850"/>
          <p14:tracePt t="77574" x="7600950" y="4641850"/>
          <p14:tracePt t="77590" x="7569200" y="4641850"/>
          <p14:tracePt t="77607" x="7543800" y="4648200"/>
          <p14:tracePt t="77624" x="7537450" y="4654550"/>
          <p14:tracePt t="77640" x="7531100" y="4654550"/>
          <p14:tracePt t="77657" x="7531100" y="4660900"/>
          <p14:tracePt t="77693" x="7524750" y="4667250"/>
          <p14:tracePt t="77694" x="7518400" y="4667250"/>
          <p14:tracePt t="77708" x="7512050" y="4673600"/>
          <p14:tracePt t="77724" x="7499350" y="4679950"/>
          <p14:tracePt t="77724" x="7486650" y="4692650"/>
          <p14:tracePt t="77742" x="7486650" y="4699000"/>
          <p14:tracePt t="77757" x="7486650" y="4718050"/>
          <p14:tracePt t="77774" x="7486650" y="4737100"/>
          <p14:tracePt t="77791" x="7486650" y="4749800"/>
          <p14:tracePt t="77808" x="7480300" y="4794250"/>
          <p14:tracePt t="77824" x="7480300" y="4826000"/>
          <p14:tracePt t="77841" x="7480300" y="4876800"/>
          <p14:tracePt t="77857" x="7480300" y="4927600"/>
          <p14:tracePt t="77874" x="7480300" y="4953000"/>
          <p14:tracePt t="77874" x="7480300" y="4959350"/>
          <p14:tracePt t="77892" x="7480300" y="4984750"/>
          <p14:tracePt t="77907" x="7480300" y="5003800"/>
          <p14:tracePt t="77925" x="7486650" y="5022850"/>
          <p14:tracePt t="77941" x="7493000" y="5041900"/>
          <p14:tracePt t="77957" x="7499350" y="5086350"/>
          <p14:tracePt t="77974" x="7505700" y="5124450"/>
          <p14:tracePt t="77991" x="7518400" y="5181600"/>
          <p14:tracePt t="78008" x="7518400" y="5226050"/>
          <p14:tracePt t="78024" x="7518400" y="5270500"/>
          <p14:tracePt t="78041" x="7518400" y="5314950"/>
          <p14:tracePt t="78058" x="7518400" y="5346700"/>
          <p14:tracePt t="78074" x="7518400" y="5372100"/>
          <p14:tracePt t="78091" x="7518400" y="5410200"/>
          <p14:tracePt t="78108" x="7518400" y="5435600"/>
          <p14:tracePt t="78125" x="7518400" y="5448300"/>
          <p14:tracePt t="78142" x="7518400" y="5454650"/>
          <p14:tracePt t="78158" x="7518400" y="5461000"/>
          <p14:tracePt t="78175" x="7518400" y="5473700"/>
          <p14:tracePt t="78191" x="7518400" y="5492750"/>
          <p14:tracePt t="78208" x="7518400" y="5505450"/>
          <p14:tracePt t="78225" x="7518400" y="5530850"/>
          <p14:tracePt t="78242" x="7518400" y="5537200"/>
          <p14:tracePt t="78258" x="7518400" y="5556250"/>
          <p14:tracePt t="78275" x="7524750" y="5588000"/>
          <p14:tracePt t="78291" x="7543800" y="5645150"/>
          <p14:tracePt t="78309" x="7550150" y="5670550"/>
          <p14:tracePt t="78325" x="7569200" y="5702300"/>
          <p14:tracePt t="78342" x="7575550" y="5715000"/>
          <p14:tracePt t="78358" x="7581900" y="5721350"/>
          <p14:tracePt t="78375" x="7588250" y="5721350"/>
          <p14:tracePt t="78392" x="7594600" y="5734050"/>
          <p14:tracePt t="78409" x="7600950" y="5746750"/>
          <p14:tracePt t="78425" x="7613650" y="5759450"/>
          <p14:tracePt t="78442" x="7613650" y="5765800"/>
          <p14:tracePt t="78458" x="7626350" y="5765800"/>
          <p14:tracePt t="78475" x="7632700" y="5765800"/>
          <p14:tracePt t="78525" x="7639050" y="5765800"/>
          <p14:tracePt t="78535" x="7645400" y="5765800"/>
          <p14:tracePt t="78542" x="7658100" y="5765800"/>
          <p14:tracePt t="78542" x="7677150" y="5765800"/>
          <p14:tracePt t="78559" x="7683500" y="5746750"/>
          <p14:tracePt t="78576" x="7702550" y="5721350"/>
          <p14:tracePt t="78592" x="7727950" y="5657850"/>
          <p14:tracePt t="78609" x="7740650" y="5607050"/>
          <p14:tracePt t="78625" x="7766050" y="5562600"/>
          <p14:tracePt t="78642" x="7785100" y="5499100"/>
          <p14:tracePt t="78659" x="7791450" y="5461000"/>
          <p14:tracePt t="78676" x="7791450" y="5410200"/>
          <p14:tracePt t="78692" x="7791450" y="5359400"/>
          <p14:tracePt t="78709" x="7791450" y="5302250"/>
          <p14:tracePt t="78726" x="7791450" y="5264150"/>
          <p14:tracePt t="78742" x="7791450" y="5232400"/>
          <p14:tracePt t="78759" x="7791450" y="5207000"/>
          <p14:tracePt t="78776" x="7791450" y="5175250"/>
          <p14:tracePt t="78792" x="7791450" y="5156200"/>
          <p14:tracePt t="78809" x="7791450" y="5137150"/>
          <p14:tracePt t="78826" x="7791450" y="5111750"/>
          <p14:tracePt t="78843" x="7791450" y="5105400"/>
          <p14:tracePt t="78859" x="7791450" y="5073650"/>
          <p14:tracePt t="78876" x="7791450" y="5010150"/>
          <p14:tracePt t="78893" x="7791450" y="4978400"/>
          <p14:tracePt t="78910" x="7791450" y="4933950"/>
          <p14:tracePt t="78927" x="7791450" y="4902200"/>
          <p14:tracePt t="78943" x="7791450" y="4870450"/>
          <p14:tracePt t="78959" x="7791450" y="4845050"/>
          <p14:tracePt t="78976" x="7791450" y="4819650"/>
          <p14:tracePt t="78993" x="7791450" y="4794250"/>
          <p14:tracePt t="79009" x="7791450" y="4762500"/>
          <p14:tracePt t="79026" x="7791450" y="4743450"/>
          <p14:tracePt t="79043" x="7791450" y="4724400"/>
          <p14:tracePt t="79059" x="7791450" y="4705350"/>
          <p14:tracePt t="79077" x="7791450" y="4699000"/>
          <p14:tracePt t="79093" x="7791450" y="4667250"/>
          <p14:tracePt t="79110" x="7791450" y="4641850"/>
          <p14:tracePt t="79126" x="7791450" y="4635500"/>
          <p14:tracePt t="79143" x="7791450" y="4629150"/>
          <p14:tracePt t="79159" x="7785100" y="4616450"/>
          <p14:tracePt t="79176" x="7778750" y="4610100"/>
          <p14:tracePt t="79193" x="7772400" y="4603750"/>
          <p14:tracePt t="79210" x="7759700" y="4597400"/>
          <p14:tracePt t="79226" x="7753350" y="4597400"/>
          <p14:tracePt t="79243" x="7740650" y="4597400"/>
          <p14:tracePt t="79260" x="7727950" y="4597400"/>
          <p14:tracePt t="79276" x="7708900" y="4597400"/>
          <p14:tracePt t="79293" x="7683500" y="4597400"/>
          <p14:tracePt t="79310" x="7677150" y="4597400"/>
          <p14:tracePt t="79327" x="7651750" y="4622800"/>
          <p14:tracePt t="79343" x="7639050" y="4635500"/>
          <p14:tracePt t="79360" x="7613650" y="4667250"/>
          <p14:tracePt t="79377" x="7594600" y="4699000"/>
          <p14:tracePt t="79393" x="7575550" y="4743450"/>
          <p14:tracePt t="79410" x="7556500" y="4787900"/>
          <p14:tracePt t="79427" x="7537450" y="4838700"/>
          <p14:tracePt t="79443" x="7518400" y="4902200"/>
          <p14:tracePt t="79460" x="7505700" y="4965700"/>
          <p14:tracePt t="79478" x="7493000" y="5003800"/>
          <p14:tracePt t="79493" x="7493000" y="5035550"/>
          <p14:tracePt t="79510" x="7493000" y="5060950"/>
          <p14:tracePt t="79527" x="7486650" y="5105400"/>
          <p14:tracePt t="79544" x="7486650" y="5137150"/>
          <p14:tracePt t="79560" x="7480300" y="5187950"/>
          <p14:tracePt t="79577" x="7480300" y="5257800"/>
          <p14:tracePt t="79594" x="7473950" y="5327650"/>
          <p14:tracePt t="79610" x="7473950" y="5391150"/>
          <p14:tracePt t="79628" x="7473950" y="5486400"/>
          <p14:tracePt t="79644" x="7473950" y="5524500"/>
          <p14:tracePt t="79660" x="7473950" y="5568950"/>
          <p14:tracePt t="79677" x="7473950" y="5588000"/>
          <p14:tracePt t="79694" x="7473950" y="5594350"/>
          <p14:tracePt t="79710" x="7473950" y="5607050"/>
          <p14:tracePt t="79727" x="7473950" y="5619750"/>
          <p14:tracePt t="79744" x="7473950" y="5638800"/>
          <p14:tracePt t="79761" x="7480300" y="5651500"/>
          <p14:tracePt t="79777" x="7486650" y="5657850"/>
          <p14:tracePt t="79794" x="7493000" y="5664200"/>
          <p14:tracePt t="79811" x="7499350" y="5670550"/>
          <p14:tracePt t="79860" x="7505700" y="5676900"/>
          <p14:tracePt t="79869" x="7512050" y="5676900"/>
          <p14:tracePt t="79870" x="7518400" y="5676900"/>
          <p14:tracePt t="79878" x="7556500" y="5683250"/>
          <p14:tracePt t="79894" x="7575550" y="5689600"/>
          <p14:tracePt t="79911" x="7620000" y="5689600"/>
          <p14:tracePt t="79928" x="7664450" y="5689600"/>
          <p14:tracePt t="79944" x="7721600" y="5689600"/>
          <p14:tracePt t="79961" x="7778750" y="5689600"/>
          <p14:tracePt t="79977" x="7835900" y="5689600"/>
          <p14:tracePt t="79995" x="7886700" y="5683250"/>
          <p14:tracePt t="80011" x="7918450" y="5683250"/>
          <p14:tracePt t="80028" x="7969250" y="5664200"/>
          <p14:tracePt t="80045" x="8007350" y="5645150"/>
          <p14:tracePt t="80061" x="8045450" y="5613400"/>
          <p14:tracePt t="80078" x="8083550" y="5588000"/>
          <p14:tracePt t="80095" x="8115300" y="5562600"/>
          <p14:tracePt t="80111" x="8140700" y="5543550"/>
          <p14:tracePt t="80128" x="8172450" y="5505450"/>
          <p14:tracePt t="80145" x="8191500" y="5486400"/>
          <p14:tracePt t="80161" x="8235950" y="5473700"/>
          <p14:tracePt t="80178" x="8261350" y="5467350"/>
          <p14:tracePt t="80196" x="8286750" y="5454650"/>
          <p14:tracePt t="80212" x="8305800" y="5454650"/>
          <p14:tracePt t="80229" x="8324850" y="5441950"/>
          <p14:tracePt t="80246" x="8375650" y="5435600"/>
          <p14:tracePt t="80263" x="8420100" y="5416550"/>
          <p14:tracePt t="80279" x="8470900" y="5403850"/>
          <p14:tracePt t="80296" x="8509000" y="5378450"/>
          <p14:tracePt t="80313" x="8547100" y="5353050"/>
          <p14:tracePt t="80330" x="8591550" y="5314950"/>
          <p14:tracePt t="80346" x="8655050" y="5238750"/>
          <p14:tracePt t="80364" x="8705850" y="5175250"/>
          <p14:tracePt t="80379" x="8731250" y="5130800"/>
          <p14:tracePt t="80396" x="8775700" y="5035550"/>
          <p14:tracePt t="80413" x="8801100" y="4978400"/>
          <p14:tracePt t="80413" x="8807450" y="4927600"/>
          <p14:tracePt t="80430" x="8813800" y="4870450"/>
          <p14:tracePt t="80446" x="8820150" y="4832350"/>
          <p14:tracePt t="80463" x="8820150" y="4800600"/>
          <p14:tracePt t="80479" x="8820150" y="4775200"/>
          <p14:tracePt t="80496" x="8807450" y="4737100"/>
          <p14:tracePt t="80513" x="8775700" y="4705350"/>
          <p14:tracePt t="80530" x="8750300" y="4686300"/>
          <p14:tracePt t="80546" x="8731250" y="4667250"/>
          <p14:tracePt t="80563" x="8693150" y="4648200"/>
          <p14:tracePt t="80580" x="8674100" y="4635500"/>
          <p14:tracePt t="80596" x="8648700" y="4622800"/>
          <p14:tracePt t="80613" x="8610600" y="4610100"/>
          <p14:tracePt t="80631" x="8566150" y="4597400"/>
          <p14:tracePt t="80646" x="8509000" y="4584700"/>
          <p14:tracePt t="80663" x="8445500" y="4584700"/>
          <p14:tracePt t="80680" x="8407400" y="4584700"/>
          <p14:tracePt t="80697" x="8369300" y="4584700"/>
          <p14:tracePt t="80713" x="8350250" y="4584700"/>
          <p14:tracePt t="80730" x="8337550" y="4584700"/>
          <p14:tracePt t="80746" x="8312150" y="4603750"/>
          <p14:tracePt t="80763" x="8293100" y="4635500"/>
          <p14:tracePt t="80780" x="8267700" y="4673600"/>
          <p14:tracePt t="80797" x="8235950" y="4718050"/>
          <p14:tracePt t="80813" x="8197850" y="4794250"/>
          <p14:tracePt t="80830" x="8178800" y="4826000"/>
          <p14:tracePt t="80847" x="8172450" y="4851400"/>
          <p14:tracePt t="80864" x="8166100" y="4889500"/>
          <p14:tracePt t="80880" x="8159750" y="4927600"/>
          <p14:tracePt t="80897" x="8147050" y="4978400"/>
          <p14:tracePt t="80914" x="8147050" y="5016500"/>
          <p14:tracePt t="80930" x="8147050" y="5054600"/>
          <p14:tracePt t="80947" x="8140700" y="5105400"/>
          <p14:tracePt t="80980" x="8140700" y="5162550"/>
          <p14:tracePt t="80981" x="8140700" y="5226050"/>
          <p14:tracePt t="80997" x="8153400" y="5270500"/>
          <p14:tracePt t="81013" x="8191500" y="5314950"/>
          <p14:tracePt t="81031" x="8204200" y="5327650"/>
          <p14:tracePt t="81047" x="8229600" y="5340350"/>
          <p14:tracePt t="81064" x="8242300" y="5340350"/>
          <p14:tracePt t="81080" x="8261350" y="5340350"/>
          <p14:tracePt t="81097" x="8274050" y="5340350"/>
          <p14:tracePt t="81114" x="8312150" y="5340350"/>
          <p14:tracePt t="81131" x="8343900" y="5321300"/>
          <p14:tracePt t="81147" x="8401050" y="5257800"/>
          <p14:tracePt t="81164" x="8432800" y="5200650"/>
          <p14:tracePt t="81180" x="8439150" y="5130800"/>
          <p14:tracePt t="81197" x="8445500" y="5048250"/>
          <p14:tracePt t="81214" x="8445500" y="5003800"/>
          <p14:tracePt t="81231" x="8445500" y="4978400"/>
          <p14:tracePt t="81247" x="8445500" y="4972050"/>
          <p14:tracePt t="81264" x="8445500" y="4965700"/>
          <p14:tracePt t="81281" x="8445500" y="4953000"/>
          <p14:tracePt t="81297" x="8432800" y="4933950"/>
          <p14:tracePt t="81314" x="8407400" y="4914900"/>
          <p14:tracePt t="81331" x="8362950" y="4902200"/>
          <p14:tracePt t="81348" x="8293100" y="4870450"/>
          <p14:tracePt t="81365" x="8210550" y="4857750"/>
          <p14:tracePt t="81381" x="8083550" y="4851400"/>
          <p14:tracePt t="81399" x="8032750" y="4851400"/>
          <p14:tracePt t="81415" x="7975600" y="4864100"/>
          <p14:tracePt t="81431" x="7918450" y="4921250"/>
          <p14:tracePt t="81448" x="7880350" y="4984750"/>
          <p14:tracePt t="81464" x="7829550" y="5035550"/>
          <p14:tracePt t="81481" x="7810500" y="5092700"/>
          <p14:tracePt t="81498" x="7797800" y="5130800"/>
          <p14:tracePt t="81514" x="7778750" y="5187950"/>
          <p14:tracePt t="81531" x="7772400" y="5213350"/>
          <p14:tracePt t="81548" x="7759700" y="5226050"/>
          <p14:tracePt t="81565" x="7759700" y="5245100"/>
          <p14:tracePt t="81581" x="7759700" y="5264150"/>
          <p14:tracePt t="81726" x="7759700" y="5257800"/>
          <p14:tracePt t="81741" x="7759700" y="5245100"/>
          <p14:tracePt t="81742" x="7759700" y="5232400"/>
          <p14:tracePt t="81750" x="7759700" y="5219700"/>
          <p14:tracePt t="81765" x="7759700" y="5207000"/>
          <p14:tracePt t="81886" x="7759700" y="5194300"/>
          <p14:tracePt t="81886" x="7759700" y="5162550"/>
          <p14:tracePt t="81902" x="7759700" y="5137150"/>
          <p14:tracePt t="81910" x="7766050" y="5105400"/>
          <p14:tracePt t="81918" x="7766050" y="5086350"/>
          <p14:tracePt t="81932" x="7772400" y="5054600"/>
          <p14:tracePt t="81932" x="7772400" y="5016500"/>
          <p14:tracePt t="81949" x="7791450" y="4984750"/>
          <p14:tracePt t="81967" x="7791450" y="4965700"/>
          <p14:tracePt t="81982" x="7797800" y="4940300"/>
          <p14:tracePt t="81999" x="7797800" y="4927600"/>
          <p14:tracePt t="82015" x="7804150" y="4902200"/>
          <p14:tracePt t="82032" x="7804150" y="4870450"/>
          <p14:tracePt t="82049" x="7804150" y="4857750"/>
          <p14:tracePt t="82065" x="7804150" y="4851400"/>
          <p14:tracePt t="82166" x="7804150" y="4845050"/>
          <p14:tracePt t="82174" x="7791450" y="4845050"/>
          <p14:tracePt t="82174" x="7778750" y="4845050"/>
          <p14:tracePt t="82191" x="7747000" y="4845050"/>
          <p14:tracePt t="82192" x="7727950" y="4851400"/>
          <p14:tracePt t="82199" x="7664450" y="4889500"/>
          <p14:tracePt t="82216" x="7607300" y="4927600"/>
          <p14:tracePt t="82232" x="7556500" y="4978400"/>
          <p14:tracePt t="82249" x="7499350" y="5060950"/>
          <p14:tracePt t="82266" x="7461250" y="5149850"/>
          <p14:tracePt t="82282" x="7429500" y="5232400"/>
          <p14:tracePt t="82299" x="7423150" y="5302250"/>
          <p14:tracePt t="82316" x="7423150" y="5353050"/>
          <p14:tracePt t="82332" x="7404100" y="5403850"/>
          <p14:tracePt t="82349" x="7404100" y="5435600"/>
          <p14:tracePt t="82366" x="7404100" y="5448300"/>
          <p14:tracePt t="82406" x="7404100" y="5461000"/>
          <p14:tracePt t="82412" x="7416800" y="5486400"/>
          <p14:tracePt t="82416" x="7448550" y="5499100"/>
          <p14:tracePt t="82433" x="7543800" y="5530850"/>
          <p14:tracePt t="82450" x="7670800" y="5543550"/>
          <p14:tracePt t="82466" x="7835900" y="5575300"/>
          <p14:tracePt t="82483" x="7975600" y="5575300"/>
          <p14:tracePt t="82499" x="8096250" y="5568950"/>
          <p14:tracePt t="82516" x="8191500" y="5511800"/>
          <p14:tracePt t="82533" x="8299450" y="5384800"/>
          <p14:tracePt t="82551" x="8362950" y="5270500"/>
          <p14:tracePt t="82567" x="8394700" y="5137150"/>
          <p14:tracePt t="82583" x="8420100" y="5010150"/>
          <p14:tracePt t="82600" x="8432800" y="4902200"/>
          <p14:tracePt t="82617" x="8432800" y="4832350"/>
          <p14:tracePt t="82633" x="8432800" y="4794250"/>
          <p14:tracePt t="82650" x="8432800" y="4781550"/>
          <p14:tracePt t="82666" x="8420100" y="4762500"/>
          <p14:tracePt t="82683" x="8407400" y="4749800"/>
          <p14:tracePt t="82700" x="8362950" y="4730750"/>
          <p14:tracePt t="82717" x="8286750" y="4692650"/>
          <p14:tracePt t="82733" x="8089900" y="4641850"/>
          <p14:tracePt t="82750" x="7994650" y="4635500"/>
          <p14:tracePt t="82767" x="7880350" y="4635500"/>
          <p14:tracePt t="82783" x="7797800" y="4635500"/>
          <p14:tracePt t="82800" x="7702550" y="4654550"/>
          <p14:tracePt t="82817" x="7632700" y="4673600"/>
          <p14:tracePt t="82833" x="7594600" y="4692650"/>
          <p14:tracePt t="82851" x="7575550" y="4699000"/>
          <p14:tracePt t="82867" x="7556500" y="4718050"/>
          <p14:tracePt t="82883" x="7556500" y="4724400"/>
          <p14:tracePt t="82900" x="7543800" y="4768850"/>
          <p14:tracePt t="82919" x="7543800" y="4813300"/>
          <p14:tracePt t="82934" x="7543800" y="4851400"/>
          <p14:tracePt t="82951" x="7588250" y="4889500"/>
          <p14:tracePt t="82967" x="7677150" y="4914900"/>
          <p14:tracePt t="82984" x="7823200" y="4946650"/>
          <p14:tracePt t="83000" x="7943850" y="4959350"/>
          <p14:tracePt t="83017" x="8064500" y="4959350"/>
          <p14:tracePt t="83034" x="8153400" y="4946650"/>
          <p14:tracePt t="83051" x="8185150" y="4927600"/>
          <p14:tracePt t="83067" x="8210550" y="4902200"/>
          <p14:tracePt t="83084" x="8210550" y="4883150"/>
          <p14:tracePt t="83100" x="8223250" y="4864100"/>
          <p14:tracePt t="83117" x="8229600" y="4851400"/>
          <p14:tracePt t="83117" x="8229600" y="4845050"/>
          <p14:tracePt t="83134" x="8229600" y="4832350"/>
          <p14:tracePt t="83150" x="8223250" y="4800600"/>
          <p14:tracePt t="83167" x="8178800" y="4762500"/>
          <p14:tracePt t="83184" x="8077200" y="4718050"/>
          <p14:tracePt t="83200" x="7950200" y="4686300"/>
          <p14:tracePt t="83217" x="7810500" y="4686300"/>
          <p14:tracePt t="83234" x="7677150" y="4686300"/>
          <p14:tracePt t="83251" x="7562850" y="4730750"/>
          <p14:tracePt t="83268" x="7467600" y="4787900"/>
          <p14:tracePt t="83284" x="7385050" y="4864100"/>
          <p14:tracePt t="83301" x="7302500" y="5010150"/>
          <p14:tracePt t="83318" x="7270750" y="5124450"/>
          <p14:tracePt t="83334" x="7258050" y="5257800"/>
          <p14:tracePt t="83351" x="7258050" y="5422900"/>
          <p14:tracePt t="83368" x="7270750" y="5588000"/>
          <p14:tracePt t="83384" x="7334250" y="5683250"/>
          <p14:tracePt t="83401" x="7423150" y="5727700"/>
          <p14:tracePt t="83417" x="7562850" y="5746750"/>
          <p14:tracePt t="83434" x="7696200" y="5753100"/>
          <p14:tracePt t="83451" x="7848600" y="5753100"/>
          <p14:tracePt t="83468" x="8045450" y="5734050"/>
          <p14:tracePt t="83485" x="8223250" y="5683250"/>
          <p14:tracePt t="83501" x="8477250" y="5530850"/>
          <p14:tracePt t="83518" x="8616950" y="5403850"/>
          <p14:tracePt t="83535" x="8699500" y="5283200"/>
          <p14:tracePt t="83551" x="8724900" y="5181600"/>
          <p14:tracePt t="83568" x="8731250" y="5092700"/>
          <p14:tracePt t="83584" x="8731250" y="5041900"/>
          <p14:tracePt t="83601" x="8731250" y="4991100"/>
          <p14:tracePt t="83618" x="8718550" y="4959350"/>
          <p14:tracePt t="83635" x="8674100" y="4914900"/>
          <p14:tracePt t="83651" x="8623300" y="4883150"/>
          <p14:tracePt t="83668" x="8540750" y="4851400"/>
          <p14:tracePt t="83685" x="8401050" y="4813300"/>
          <p14:tracePt t="83701" x="8128000" y="4718050"/>
          <p14:tracePt t="83719" x="7880350" y="4648200"/>
          <p14:tracePt t="83735" x="7658100" y="4610100"/>
          <p14:tracePt t="83751" x="7486650" y="4584700"/>
          <p14:tracePt t="83768" x="7353300" y="4584700"/>
          <p14:tracePt t="83785" x="7258050" y="4616450"/>
          <p14:tracePt t="83802" x="7194550" y="4660900"/>
          <p14:tracePt t="83818" x="7156450" y="4743450"/>
          <p14:tracePt t="83835" x="7143750" y="4838700"/>
          <p14:tracePt t="83852" x="7137400" y="4940300"/>
          <p14:tracePt t="83869" x="7137400" y="5016500"/>
          <p14:tracePt t="83885" x="7143750" y="5137150"/>
          <p14:tracePt t="83903" x="7207250" y="5219700"/>
          <p14:tracePt t="83919" x="7264400" y="5283200"/>
          <p14:tracePt t="83935" x="7340600" y="5321300"/>
          <p14:tracePt t="83952" x="7442200" y="5346700"/>
          <p14:tracePt t="83968" x="7543800" y="5353050"/>
          <p14:tracePt t="83986" x="7651750" y="5353050"/>
          <p14:tracePt t="84003" x="7797800" y="5353050"/>
          <p14:tracePt t="84019" x="7899400" y="5302250"/>
          <p14:tracePt t="84035" x="8001000" y="5245100"/>
          <p14:tracePt t="84052" x="8058150" y="5168900"/>
          <p14:tracePt t="84069" x="8096250" y="5105400"/>
          <p14:tracePt t="84085" x="8108950" y="5029200"/>
          <p14:tracePt t="84103" x="8108950" y="4978400"/>
          <p14:tracePt t="84119" x="8108950" y="4908550"/>
          <p14:tracePt t="84136" x="8064500" y="4845050"/>
          <p14:tracePt t="84152" x="7969250" y="4768850"/>
          <p14:tracePt t="84169" x="7785100" y="4686300"/>
          <p14:tracePt t="84185" x="7505700" y="4603750"/>
          <p14:tracePt t="84202" x="7124700" y="4483100"/>
          <p14:tracePt t="84219" x="6781800" y="4413250"/>
          <p14:tracePt t="84236" x="6489700" y="4368800"/>
          <p14:tracePt t="84253" x="6140450" y="4318000"/>
          <p14:tracePt t="84270" x="6051550" y="4318000"/>
          <p14:tracePt t="84286" x="6026150" y="4318000"/>
          <p14:tracePt t="84303" x="6013450" y="4318000"/>
          <p14:tracePt t="84319" x="6007100" y="4330700"/>
          <p14:tracePt t="84336" x="6007100" y="4343400"/>
          <p14:tracePt t="84352" x="6000750" y="4349750"/>
          <p14:tracePt t="84530"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Cyclotron produced isotopes</a:t>
            </a:r>
            <a:endParaRPr lang="en-US" dirty="0"/>
          </a:p>
        </p:txBody>
      </p:sp>
      <p:sp>
        <p:nvSpPr>
          <p:cNvPr id="3" name="Content Placeholder 2"/>
          <p:cNvSpPr>
            <a:spLocks noGrp="1"/>
          </p:cNvSpPr>
          <p:nvPr>
            <p:ph idx="1"/>
          </p:nvPr>
        </p:nvSpPr>
        <p:spPr>
          <a:xfrm>
            <a:off x="228600" y="1193800"/>
            <a:ext cx="8458200" cy="5359399"/>
          </a:xfrm>
        </p:spPr>
        <p:txBody>
          <a:bodyPr>
            <a:normAutofit fontScale="55000" lnSpcReduction="20000"/>
          </a:bodyPr>
          <a:lstStyle/>
          <a:p>
            <a:r>
              <a:rPr lang="en-US" dirty="0" smtClean="0"/>
              <a:t>Carbon-11</a:t>
            </a:r>
            <a:r>
              <a:rPr lang="en-US" dirty="0"/>
              <a:t>, Nitrogen-13, Oxygen-15, Fluorine-18: These are positron emitters used in PET for studying brain physiology and pathology, in particular for </a:t>
            </a:r>
            <a:r>
              <a:rPr lang="en-US" dirty="0" smtClean="0"/>
              <a:t>localizing </a:t>
            </a:r>
            <a:r>
              <a:rPr lang="en-US" dirty="0"/>
              <a:t>epileptic focus, and in dementia, psychiatry and neuropharmacology studies. They also have a significant role in cardiology. </a:t>
            </a:r>
          </a:p>
          <a:p>
            <a:r>
              <a:rPr lang="en-US" dirty="0"/>
              <a:t>Cobalt-57 (272 d): Used as a marker to estimate organ size and for in-vitro diagnostic kits.</a:t>
            </a:r>
          </a:p>
          <a:p>
            <a:r>
              <a:rPr lang="en-US" dirty="0"/>
              <a:t>Copper-64 (13 h): Used to study genetic diseases affecting copper metabolism, such as Wilson's and Menke's diseases, and for PET imaging of </a:t>
            </a:r>
            <a:r>
              <a:rPr lang="en-US" dirty="0" smtClean="0"/>
              <a:t>tumors, </a:t>
            </a:r>
            <a:r>
              <a:rPr lang="en-US" dirty="0"/>
              <a:t>and therapy.</a:t>
            </a:r>
          </a:p>
          <a:p>
            <a:r>
              <a:rPr lang="en-US" dirty="0"/>
              <a:t>Copper-67 (2.6 d): Beta emitter, used in therapy.</a:t>
            </a:r>
          </a:p>
          <a:p>
            <a:r>
              <a:rPr lang="en-US" dirty="0" smtClean="0"/>
              <a:t>Gallium-67 </a:t>
            </a:r>
            <a:r>
              <a:rPr lang="en-US" dirty="0"/>
              <a:t>(78 h): Used for </a:t>
            </a:r>
            <a:r>
              <a:rPr lang="en-US" dirty="0" smtClean="0"/>
              <a:t>tumor </a:t>
            </a:r>
            <a:r>
              <a:rPr lang="en-US" dirty="0"/>
              <a:t>imaging and </a:t>
            </a:r>
            <a:r>
              <a:rPr lang="en-US" dirty="0" smtClean="0"/>
              <a:t>localization </a:t>
            </a:r>
            <a:r>
              <a:rPr lang="en-US" dirty="0"/>
              <a:t>of inflammatory lesions (infections).</a:t>
            </a:r>
          </a:p>
          <a:p>
            <a:r>
              <a:rPr lang="en-US" dirty="0"/>
              <a:t>Gallium-68 (68 min): Positron emitter used in PET and PET-CT units.  Derived from germanium-68 in a generator.</a:t>
            </a:r>
          </a:p>
          <a:p>
            <a:r>
              <a:rPr lang="en-US" dirty="0"/>
              <a:t>Germanium-68 (271 d): Used as the 'parent' in a generator to produce Ga-68.</a:t>
            </a:r>
          </a:p>
          <a:p>
            <a:r>
              <a:rPr lang="en-US" dirty="0"/>
              <a:t>Indium-111 (2.8 d): Used for specialist diagnostic studies, eg brain studies, infection and colon transit studies.</a:t>
            </a:r>
          </a:p>
          <a:p>
            <a:r>
              <a:rPr lang="en-US" dirty="0"/>
              <a:t>Iodine-123 (13 h): Increasingly used for diagnosis of thyroid function, it is a gamma emitter without the beta radiation of I-131.</a:t>
            </a:r>
          </a:p>
          <a:p>
            <a:r>
              <a:rPr lang="en-US" dirty="0"/>
              <a:t>Iodine-124: tracer.</a:t>
            </a:r>
          </a:p>
          <a:p>
            <a:r>
              <a:rPr lang="en-US" dirty="0"/>
              <a:t>Krypton-81m (13 sec) from Rubidium-81 (4.6 h): Kr-81m gas can yield functional images of pulmonary ventilation, e.g. in asthmatic patients, and for the early diagnosis of lung diseases and function.</a:t>
            </a:r>
          </a:p>
          <a:p>
            <a:r>
              <a:rPr lang="en-US" dirty="0"/>
              <a:t>Rubidium-82 (1.26 min): Convenient PET agent in myocardial perfusion imaging.</a:t>
            </a:r>
          </a:p>
          <a:p>
            <a:r>
              <a:rPr lang="en-US" dirty="0"/>
              <a:t>Strontium-82 (25 d): Used as the 'parent' in a generator to produce Rb-82.</a:t>
            </a:r>
          </a:p>
          <a:p>
            <a:r>
              <a:rPr lang="en-US" dirty="0"/>
              <a:t>Thallium-201 (73 h): Used for diagnosis of coronary artery disease other heart conditions such as heart muscle death and for location of low-grade lymphomas. It is the most commonly used substitute for technetium-99 in cardiac-stress tests.</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35930941"/>
      </p:ext>
    </p:extLst>
  </p:cSld>
  <p:clrMapOvr>
    <a:masterClrMapping/>
  </p:clrMapOvr>
  <mc:AlternateContent xmlns:mc="http://schemas.openxmlformats.org/markup-compatibility/2006" xmlns:p14="http://schemas.microsoft.com/office/powerpoint/2010/main">
    <mc:Choice Requires="p14">
      <p:transition spd="slow" p14:dur="2000" advTm="53746"/>
    </mc:Choice>
    <mc:Fallback xmlns="">
      <p:transition spd="slow" advTm="53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4663" x="4692650" y="1377950"/>
          <p14:tracePt t="4671" x="4705350" y="1377950"/>
          <p14:tracePt t="4679" x="4711700" y="1371600"/>
          <p14:tracePt t="4735" x="4718050" y="1365250"/>
          <p14:tracePt t="4839" x="4718050" y="1358900"/>
          <p14:tracePt t="4854" x="4718050" y="1346200"/>
          <p14:tracePt t="4854" x="4718050" y="1327150"/>
          <p14:tracePt t="4887" x="4718050" y="1314450"/>
          <p14:tracePt t="4895" x="4718050" y="1295400"/>
          <p14:tracePt t="4913" x="4718050" y="1282700"/>
          <p14:tracePt t="4914" x="4718050" y="1257300"/>
          <p14:tracePt t="4930" x="4711700" y="1231900"/>
          <p14:tracePt t="4947" x="4705350" y="1219200"/>
          <p14:tracePt t="4963" x="4686300" y="1200150"/>
          <p14:tracePt t="4980" x="4673600" y="1181100"/>
          <p14:tracePt t="4997" x="4635500" y="1155700"/>
          <p14:tracePt t="5014" x="4591050" y="1149350"/>
          <p14:tracePt t="5030" x="4502150" y="1136650"/>
          <p14:tracePt t="5048" x="4476750" y="1136650"/>
          <p14:tracePt t="5064" x="4445000" y="1130300"/>
          <p14:tracePt t="5081" x="4432300" y="1130300"/>
          <p14:tracePt t="5097" x="4406900" y="1130300"/>
          <p14:tracePt t="5114" x="4394200" y="1130300"/>
          <p14:tracePt t="5130" x="4343400" y="1123950"/>
          <p14:tracePt t="5147" x="4298950" y="1123950"/>
          <p14:tracePt t="5164" x="4229100" y="1104900"/>
          <p14:tracePt t="5181" x="4171950" y="1104900"/>
          <p14:tracePt t="5197" x="4114800" y="1104900"/>
          <p14:tracePt t="5214" x="4070350" y="1098550"/>
          <p14:tracePt t="5230" x="3968750" y="1079500"/>
          <p14:tracePt t="5247" x="3917950" y="1073150"/>
          <p14:tracePt t="5264" x="3848100" y="1066800"/>
          <p14:tracePt t="5281" x="3797300" y="1054100"/>
          <p14:tracePt t="5297" x="3740150" y="1041400"/>
          <p14:tracePt t="5314" x="3702050" y="1035050"/>
          <p14:tracePt t="5331" x="3657600" y="1022350"/>
          <p14:tracePt t="5348" x="3632200" y="1022350"/>
          <p14:tracePt t="5364" x="3625850" y="1022350"/>
          <p14:tracePt t="5381" x="3600450" y="1009650"/>
          <p14:tracePt t="5397" x="3575050" y="1009650"/>
          <p14:tracePt t="5414" x="3549650" y="1003300"/>
          <p14:tracePt t="5431" x="3530600" y="1003300"/>
          <p14:tracePt t="5431" x="3524250" y="1003300"/>
          <p14:tracePt t="5449" x="3498850" y="1003300"/>
          <p14:tracePt t="5464" x="3479800" y="996950"/>
          <p14:tracePt t="5481" x="3448050" y="996950"/>
          <p14:tracePt t="5498" x="3409950" y="990600"/>
          <p14:tracePt t="5514" x="3359150" y="990600"/>
          <p14:tracePt t="5531" x="3321050" y="990600"/>
          <p14:tracePt t="5548" x="3282950" y="984250"/>
          <p14:tracePt t="5565" x="3270250" y="984250"/>
          <p14:tracePt t="5581" x="3232150" y="984250"/>
          <p14:tracePt t="5598" x="3194050" y="984250"/>
          <p14:tracePt t="5615" x="3155950" y="984250"/>
          <p14:tracePt t="5631" x="3098800" y="984250"/>
          <p14:tracePt t="5648" x="3060700" y="984250"/>
          <p14:tracePt t="5664" x="3022600" y="984250"/>
          <p14:tracePt t="5681" x="2997200" y="984250"/>
          <p14:tracePt t="5698" x="2984500" y="984250"/>
          <p14:tracePt t="5715" x="2978150" y="984250"/>
          <p14:tracePt t="5768" x="2971800" y="984250"/>
          <p14:tracePt t="5775" x="2965450" y="984250"/>
          <p14:tracePt t="5799" x="2959100" y="984250"/>
          <p14:tracePt t="5816" x="2952750" y="984250"/>
          <p14:tracePt t="5823" x="2946400" y="984250"/>
          <p14:tracePt t="5848" x="2933700" y="984250"/>
          <p14:tracePt t="5863" x="2933700" y="1016000"/>
          <p14:tracePt t="5865" x="2940050" y="1066800"/>
          <p14:tracePt t="5881" x="2990850" y="1117600"/>
          <p14:tracePt t="5882" x="3149600" y="1231900"/>
          <p14:tracePt t="5898" x="3435350" y="1377950"/>
          <p14:tracePt t="5915" x="3644900" y="1441450"/>
          <p14:tracePt t="5932" x="3835400" y="1466850"/>
          <p14:tracePt t="5948" x="3994150" y="1492250"/>
          <p14:tracePt t="5965" x="4133850" y="1517650"/>
          <p14:tracePt t="5982" x="4210050" y="1517650"/>
          <p14:tracePt t="5999" x="4298950" y="1517650"/>
          <p14:tracePt t="6016" x="4311650" y="1517650"/>
          <p14:tracePt t="6032" x="4318000" y="1517650"/>
          <p14:tracePt t="6048" x="4324350" y="1517650"/>
          <p14:tracePt t="6095" x="4330700" y="1517650"/>
          <p14:tracePt t="6127" x="4337050" y="1511300"/>
          <p14:tracePt t="6144" x="4343400" y="1511300"/>
          <p14:tracePt t="6303" x="4349750" y="1504950"/>
          <p14:tracePt t="6311" x="4349750" y="1492250"/>
          <p14:tracePt t="6319" x="4349750" y="1485900"/>
          <p14:tracePt t="6327" x="4349750" y="1473200"/>
          <p14:tracePt t="6333" x="4349750" y="1454150"/>
          <p14:tracePt t="6349" x="4349750" y="1435100"/>
          <p14:tracePt t="6366" x="4349750" y="1416050"/>
          <p14:tracePt t="6382" x="4349750" y="1403350"/>
          <p14:tracePt t="6382" x="4349750" y="1390650"/>
          <p14:tracePt t="6543" x="4349750" y="1384300"/>
          <p14:tracePt t="6554" x="4330700" y="1365250"/>
          <p14:tracePt t="6568" x="4298950" y="1365250"/>
          <p14:tracePt t="6583" x="4279900" y="1358900"/>
          <p14:tracePt t="6583" x="4127500" y="1301750"/>
          <p14:tracePt t="6600" x="4025900" y="1282700"/>
          <p14:tracePt t="6616" x="3924300" y="1270000"/>
          <p14:tracePt t="6633" x="3841750" y="1244600"/>
          <p14:tracePt t="6650" x="3790950" y="1231900"/>
          <p14:tracePt t="6667" x="3759200" y="1219200"/>
          <p14:tracePt t="6683" x="3714750" y="1206500"/>
          <p14:tracePt t="6700" x="3689350" y="1200150"/>
          <p14:tracePt t="6717" x="3663950" y="1200150"/>
          <p14:tracePt t="6733" x="3638550" y="1193800"/>
          <p14:tracePt t="6750" x="3619500" y="1193800"/>
          <p14:tracePt t="6767" x="3613150" y="1193800"/>
          <p14:tracePt t="6783" x="3594100" y="1193800"/>
          <p14:tracePt t="6800" x="3562350" y="1193800"/>
          <p14:tracePt t="6817" x="3549650" y="1193800"/>
          <p14:tracePt t="6833" x="3530600" y="1193800"/>
          <p14:tracePt t="6850" x="3505200" y="1193800"/>
          <p14:tracePt t="6867" x="3479800" y="1193800"/>
          <p14:tracePt t="6883" x="3467100" y="1193800"/>
          <p14:tracePt t="6900" x="3448050" y="1193800"/>
          <p14:tracePt t="6917" x="3429000" y="1193800"/>
          <p14:tracePt t="6934" x="3397250" y="1193800"/>
          <p14:tracePt t="6950" x="3359150" y="1193800"/>
          <p14:tracePt t="6950" x="3340100" y="1193800"/>
          <p14:tracePt t="6967" x="3333750" y="1193800"/>
          <p14:tracePt t="6983" x="3302000" y="1193800"/>
          <p14:tracePt t="7001" x="3282950" y="1193800"/>
          <p14:tracePt t="7017" x="3270250" y="1193800"/>
          <p14:tracePt t="7034" x="3263900" y="1193800"/>
          <p14:tracePt t="7050" x="3238500" y="1193800"/>
          <p14:tracePt t="7068" x="3206750" y="1193800"/>
          <p14:tracePt t="7083" x="3187700" y="1193800"/>
          <p14:tracePt t="7100" x="3168650" y="1193800"/>
          <p14:tracePt t="7117" x="3149600" y="1193800"/>
          <p14:tracePt t="7134" x="3136900" y="1193800"/>
          <p14:tracePt t="7150" x="3111500" y="1193800"/>
          <p14:tracePt t="7167" x="3086100" y="1193800"/>
          <p14:tracePt t="7184" x="3028950" y="1193800"/>
          <p14:tracePt t="7201" x="3009900" y="1193800"/>
          <p14:tracePt t="7217" x="2990850" y="1193800"/>
          <p14:tracePt t="7234" x="2971800" y="1193800"/>
          <p14:tracePt t="7250" x="2927350" y="1193800"/>
          <p14:tracePt t="7267" x="2889250" y="1193800"/>
          <p14:tracePt t="7284" x="2832100" y="1193800"/>
          <p14:tracePt t="7300" x="2781300" y="1200150"/>
          <p14:tracePt t="7317" x="2711450" y="1212850"/>
          <p14:tracePt t="7334" x="2584450" y="1212850"/>
          <p14:tracePt t="7351" x="2457450" y="1231900"/>
          <p14:tracePt t="7351" x="2444750" y="1231900"/>
          <p14:tracePt t="7369" x="2406650" y="1238250"/>
          <p14:tracePt t="7384" x="2362200" y="1238250"/>
          <p14:tracePt t="7401" x="2343150" y="1238250"/>
          <p14:tracePt t="7417" x="2311400" y="1238250"/>
          <p14:tracePt t="7434" x="2279650" y="1238250"/>
          <p14:tracePt t="7451" x="2266950" y="1238250"/>
          <p14:tracePt t="7467" x="2260600" y="1238250"/>
          <p14:tracePt t="7484" x="2254250" y="1238250"/>
          <p14:tracePt t="7591" x="2247900" y="1238250"/>
          <p14:tracePt t="7616" x="2241550" y="1238250"/>
          <p14:tracePt t="7624" x="2235200" y="1238250"/>
          <p14:tracePt t="7640" x="2228850" y="1238250"/>
          <p14:tracePt t="7651" x="2222500" y="1238250"/>
          <p14:tracePt t="7654" x="2190750" y="1238250"/>
          <p14:tracePt t="7668" x="2171700" y="1238250"/>
          <p14:tracePt t="7686" x="2165350" y="1238250"/>
          <p14:tracePt t="7701" x="2152650" y="1244600"/>
          <p14:tracePt t="7718" x="2139950" y="1244600"/>
          <p14:tracePt t="7735" x="2133600" y="1244600"/>
          <p14:tracePt t="7751" x="2108200" y="1250950"/>
          <p14:tracePt t="7769" x="2089150" y="1250950"/>
          <p14:tracePt t="7785" x="2070100" y="1250950"/>
          <p14:tracePt t="7801" x="2057400" y="1250950"/>
          <p14:tracePt t="7818" x="2000250" y="1257300"/>
          <p14:tracePt t="7835" x="1974850" y="1263650"/>
          <p14:tracePt t="7851" x="1962150" y="1263650"/>
          <p14:tracePt t="7868" x="1949450" y="1263650"/>
          <p14:tracePt t="7885" x="1936750" y="1263650"/>
          <p14:tracePt t="7936" x="1924050" y="1270000"/>
          <p14:tracePt t="7942" x="1917700" y="1270000"/>
          <p14:tracePt t="7953" x="1905000" y="1270000"/>
          <p14:tracePt t="7969" x="1898650" y="1270000"/>
          <p14:tracePt t="7969" x="1879600" y="1270000"/>
          <p14:tracePt t="7985" x="1847850" y="1270000"/>
          <p14:tracePt t="8002" x="1835150" y="1270000"/>
          <p14:tracePt t="8018" x="1828800" y="1270000"/>
          <p14:tracePt t="8035" x="1816100" y="1270000"/>
          <p14:tracePt t="8052" x="1809750" y="1270000"/>
          <p14:tracePt t="8068" x="1797050" y="1270000"/>
          <p14:tracePt t="8085" x="1784350" y="1270000"/>
          <p14:tracePt t="8102" x="1746250" y="1270000"/>
          <p14:tracePt t="8119" x="1720850" y="1270000"/>
          <p14:tracePt t="8136" x="1701800" y="1270000"/>
          <p14:tracePt t="8152" x="1676400" y="1270000"/>
          <p14:tracePt t="8169" x="1638300" y="1270000"/>
          <p14:tracePt t="8185" x="1619250" y="1270000"/>
          <p14:tracePt t="8202" x="1606550" y="1270000"/>
          <p14:tracePt t="8219" x="1581150" y="1270000"/>
          <p14:tracePt t="8235" x="1568450" y="1270000"/>
          <p14:tracePt t="8252" x="1549400" y="1270000"/>
          <p14:tracePt t="8287" x="1536700" y="1270000"/>
          <p14:tracePt t="8288" x="1530350" y="1270000"/>
          <p14:tracePt t="8302" x="1498600" y="1270000"/>
          <p14:tracePt t="8319" x="1492250" y="1270000"/>
          <p14:tracePt t="8335" x="1479550" y="1270000"/>
          <p14:tracePt t="8352" x="1460500" y="1270000"/>
          <p14:tracePt t="8369" x="1447800" y="1270000"/>
          <p14:tracePt t="8408" x="1441450" y="1270000"/>
          <p14:tracePt t="8416" x="1428750" y="1270000"/>
          <p14:tracePt t="8439" x="1416050" y="1263650"/>
          <p14:tracePt t="8452" x="1403350" y="1263650"/>
          <p14:tracePt t="8453" x="1377950" y="1263650"/>
          <p14:tracePt t="8469" x="1358900" y="1263650"/>
          <p14:tracePt t="8486" x="1314450" y="1250950"/>
          <p14:tracePt t="8502" x="1295400" y="1250950"/>
          <p14:tracePt t="8560" x="1282700" y="1250950"/>
          <p14:tracePt t="8568" x="1244600" y="1244600"/>
          <p14:tracePt t="8580" x="1225550" y="1244600"/>
          <p14:tracePt t="8586" x="1193800" y="1244600"/>
          <p14:tracePt t="8603" x="1162050" y="1244600"/>
          <p14:tracePt t="8620" x="1136650" y="1244600"/>
          <p14:tracePt t="8636" x="1117600" y="1244600"/>
          <p14:tracePt t="8653" x="1104900" y="1244600"/>
          <p14:tracePt t="8669" x="1073150" y="1238250"/>
          <p14:tracePt t="8686" x="1054100" y="1238250"/>
          <p14:tracePt t="8703" x="1022350" y="1231900"/>
          <p14:tracePt t="8720" x="990600" y="1231900"/>
          <p14:tracePt t="8737" x="952500" y="1219200"/>
          <p14:tracePt t="8753" x="939800" y="1219200"/>
          <p14:tracePt t="8792" x="933450" y="1219200"/>
          <p14:tracePt t="8803" x="927100" y="1219200"/>
          <p14:tracePt t="8807" x="908050" y="1219200"/>
          <p14:tracePt t="8820" x="889000" y="1219200"/>
          <p14:tracePt t="8836" x="876300" y="1219200"/>
          <p14:tracePt t="8853" x="857250" y="1219200"/>
          <p14:tracePt t="8870" x="825500" y="1219200"/>
          <p14:tracePt t="8887" x="774700" y="1219200"/>
          <p14:tracePt t="8920" x="755650" y="1219200"/>
          <p14:tracePt t="8921" x="742950" y="1219200"/>
          <p14:tracePt t="8937" x="736600" y="1219200"/>
          <p14:tracePt t="8953" x="723900" y="1219200"/>
          <p14:tracePt t="8970" x="698500" y="1219200"/>
          <p14:tracePt t="8987" x="679450" y="1219200"/>
          <p14:tracePt t="9003" x="673100" y="1219200"/>
          <p14:tracePt t="9020" x="660400" y="1219200"/>
          <p14:tracePt t="9037" x="647700" y="1219200"/>
          <p14:tracePt t="9096" x="641350" y="1219200"/>
          <p14:tracePt t="9104" x="622300" y="1219200"/>
          <p14:tracePt t="9128" x="622300" y="1225550"/>
          <p14:tracePt t="9143" x="603250" y="1238250"/>
          <p14:tracePt t="9153" x="603250" y="1244600"/>
          <p14:tracePt t="9154" x="590550" y="1250950"/>
          <p14:tracePt t="9170" x="590550" y="1257300"/>
          <p14:tracePt t="9187" x="590550" y="1276350"/>
          <p14:tracePt t="9204" x="590550" y="1289050"/>
          <p14:tracePt t="9221" x="590550" y="1327150"/>
          <p14:tracePt t="9237" x="590550" y="1365250"/>
          <p14:tracePt t="9254" x="584200" y="1403350"/>
          <p14:tracePt t="9270" x="584200" y="1460500"/>
          <p14:tracePt t="9288" x="584200" y="1466850"/>
          <p14:tracePt t="9304" x="584200" y="1504950"/>
          <p14:tracePt t="9321" x="584200" y="1524000"/>
          <p14:tracePt t="9337" x="584200" y="1543050"/>
          <p14:tracePt t="9354" x="584200" y="1549400"/>
          <p14:tracePt t="9371" x="584200" y="1568450"/>
          <p14:tracePt t="9387" x="584200" y="1606550"/>
          <p14:tracePt t="9405" x="584200" y="1638300"/>
          <p14:tracePt t="9421" x="584200" y="1657350"/>
          <p14:tracePt t="9437" x="584200" y="1708150"/>
          <p14:tracePt t="9454" x="584200" y="1758950"/>
          <p14:tracePt t="9471" x="584200" y="1809750"/>
          <p14:tracePt t="9488" x="584200" y="1866900"/>
          <p14:tracePt t="9505" x="584200" y="1885950"/>
          <p14:tracePt t="9521" x="584200" y="1911350"/>
          <p14:tracePt t="9538" x="584200" y="1930400"/>
          <p14:tracePt t="9554" x="584200" y="1949450"/>
          <p14:tracePt t="9571" x="584200" y="1955800"/>
          <p14:tracePt t="9588" x="584200" y="1962150"/>
          <p14:tracePt t="9624" x="584200" y="1974850"/>
          <p14:tracePt t="9625" x="590550" y="1981200"/>
          <p14:tracePt t="9638" x="615950" y="1993900"/>
          <p14:tracePt t="9712" x="622300" y="1993900"/>
          <p14:tracePt t="9744" x="635000" y="2000250"/>
          <p14:tracePt t="9752" x="641350" y="2000250"/>
          <p14:tracePt t="9760" x="660400" y="2006600"/>
          <p14:tracePt t="9768" x="679450" y="2019300"/>
          <p14:tracePt t="9772" x="730250" y="2032000"/>
          <p14:tracePt t="9788" x="844550" y="2044700"/>
          <p14:tracePt t="9805" x="933450" y="2051050"/>
          <p14:tracePt t="9822" x="1009650" y="2057400"/>
          <p14:tracePt t="9838" x="1111250" y="2057400"/>
          <p14:tracePt t="9855" x="1174750" y="2057400"/>
          <p14:tracePt t="9872" x="1314450" y="2057400"/>
          <p14:tracePt t="9889" x="1447800" y="2057400"/>
          <p14:tracePt t="9905" x="1492250" y="2057400"/>
          <p14:tracePt t="9921" x="1524000" y="2057400"/>
          <p14:tracePt t="9937" x="1568450" y="2057400"/>
          <p14:tracePt t="9954" x="1593850" y="2051050"/>
          <p14:tracePt t="9971" x="1625600" y="2038350"/>
          <p14:tracePt t="9987" x="1657350" y="2038350"/>
          <p14:tracePt t="10004" x="1708150" y="2032000"/>
          <p14:tracePt t="10021" x="1752600" y="2032000"/>
          <p14:tracePt t="10037" x="1778000" y="2025650"/>
          <p14:tracePt t="10054" x="1790700" y="2019300"/>
          <p14:tracePt t="10071" x="1816100" y="2019300"/>
          <p14:tracePt t="10088" x="1822450" y="2019300"/>
          <p14:tracePt t="10104" x="1841500" y="2019300"/>
          <p14:tracePt t="10121" x="1854200" y="2012950"/>
          <p14:tracePt t="10138" x="1879600" y="2012950"/>
          <p14:tracePt t="10154" x="1898650" y="2006600"/>
          <p14:tracePt t="10171" x="1924050" y="2006600"/>
          <p14:tracePt t="10188" x="1936750" y="2006600"/>
          <p14:tracePt t="10204" x="1968500" y="1987550"/>
          <p14:tracePt t="10221" x="1987550" y="1968500"/>
          <p14:tracePt t="10238" x="1993900" y="1968500"/>
          <p14:tracePt t="10254" x="2019300" y="1949450"/>
          <p14:tracePt t="10272" x="2032000" y="1943100"/>
          <p14:tracePt t="10288" x="2038350" y="1936750"/>
          <p14:tracePt t="10305" x="2057400" y="1930400"/>
          <p14:tracePt t="10321" x="2076450" y="1924050"/>
          <p14:tracePt t="10338" x="2101850" y="1917700"/>
          <p14:tracePt t="10355" x="2120900" y="1898650"/>
          <p14:tracePt t="10372" x="2146300" y="1892300"/>
          <p14:tracePt t="10388" x="2190750" y="1879600"/>
          <p14:tracePt t="10405" x="2228850" y="1873250"/>
          <p14:tracePt t="10422" x="2260600" y="1866900"/>
          <p14:tracePt t="10438" x="2362200" y="1860550"/>
          <p14:tracePt t="10455" x="2419350" y="1854200"/>
          <p14:tracePt t="10472" x="2489200" y="1854200"/>
          <p14:tracePt t="10488" x="2565400" y="1854200"/>
          <p14:tracePt t="10506" x="2628900" y="1854200"/>
          <p14:tracePt t="10521" x="2705100" y="1854200"/>
          <p14:tracePt t="10538" x="2851150" y="1854200"/>
          <p14:tracePt t="10555" x="2990850" y="1854200"/>
          <p14:tracePt t="10572" x="3143250" y="1854200"/>
          <p14:tracePt t="10588" x="3263900" y="1854200"/>
          <p14:tracePt t="10605" x="3378200" y="1854200"/>
          <p14:tracePt t="10622" x="3422650" y="1854200"/>
          <p14:tracePt t="10639" x="3467100" y="1854200"/>
          <p14:tracePt t="10639" x="3505200" y="1854200"/>
          <p14:tracePt t="10656" x="3587750" y="1860550"/>
          <p14:tracePt t="10672" x="3708400" y="1885950"/>
          <p14:tracePt t="10688" x="3841750" y="1924050"/>
          <p14:tracePt t="10705" x="3975100" y="1930400"/>
          <p14:tracePt t="10722" x="4108450" y="1930400"/>
          <p14:tracePt t="10739" x="4229100" y="1930400"/>
          <p14:tracePt t="10755" x="4356100" y="1930400"/>
          <p14:tracePt t="10772" x="4476750" y="1930400"/>
          <p14:tracePt t="10789" x="4629150" y="1930400"/>
          <p14:tracePt t="10805" x="4756150" y="1930400"/>
          <p14:tracePt t="10822" x="4933950" y="1930400"/>
          <p14:tracePt t="10840" x="5029200" y="1930400"/>
          <p14:tracePt t="10855" x="5099050" y="1930400"/>
          <p14:tracePt t="10872" x="5156200" y="1930400"/>
          <p14:tracePt t="10889" x="5232400" y="1943100"/>
          <p14:tracePt t="10906" x="5321300" y="1962150"/>
          <p14:tracePt t="10923" x="5384800" y="1962150"/>
          <p14:tracePt t="10940" x="5441950" y="1968500"/>
          <p14:tracePt t="10956" x="5480050" y="1974850"/>
          <p14:tracePt t="10973" x="5549900" y="1974850"/>
          <p14:tracePt t="10990" x="5613400" y="1981200"/>
          <p14:tracePt t="11007" x="5683250" y="1987550"/>
          <p14:tracePt t="11023" x="5899150" y="2000250"/>
          <p14:tracePt t="11041" x="6064250" y="2000250"/>
          <p14:tracePt t="11057" x="6235700" y="2000250"/>
          <p14:tracePt t="11073" x="6451600" y="2000250"/>
          <p14:tracePt t="11090" x="6667500" y="2000250"/>
          <p14:tracePt t="11107" x="6870700" y="2000250"/>
          <p14:tracePt t="11123" x="7035800" y="2000250"/>
          <p14:tracePt t="11140" x="7226300" y="2000250"/>
          <p14:tracePt t="11157" x="7391400" y="2000250"/>
          <p14:tracePt t="11174" x="7550150" y="2000250"/>
          <p14:tracePt t="11190" x="7715250" y="2000250"/>
          <p14:tracePt t="11207" x="7867650" y="1974850"/>
          <p14:tracePt t="11224" x="8089900" y="1930400"/>
          <p14:tracePt t="11241" x="8223250" y="1898650"/>
          <p14:tracePt t="11257" x="8382000" y="1854200"/>
          <p14:tracePt t="11274" x="8489950" y="1803400"/>
          <p14:tracePt t="11290" x="8610600" y="1708150"/>
          <p14:tracePt t="11307" x="8705850" y="1638300"/>
          <p14:tracePt t="11324" x="8794750" y="1562100"/>
          <p14:tracePt t="11341" x="8902700" y="1479550"/>
          <p14:tracePt t="11357" x="8978900" y="1428750"/>
          <p14:tracePt t="11374" x="9036050" y="1377950"/>
          <p14:tracePt t="11391" x="9080500" y="1327150"/>
          <p14:tracePt t="11391" x="9086850" y="1301750"/>
          <p14:tracePt t="11408" x="9099550" y="1263650"/>
          <p14:tracePt t="11425" x="9105900" y="1219200"/>
          <p14:tracePt t="11441" x="9105900" y="1200150"/>
          <p14:tracePt t="11458" x="9105900" y="1174750"/>
          <p14:tracePt t="11474" x="9105900" y="1155700"/>
          <p14:tracePt t="11491" x="9099550" y="1136650"/>
          <p14:tracePt t="11507" x="9080500" y="1117600"/>
          <p14:tracePt t="11524" x="9036050" y="1104900"/>
          <p14:tracePt t="11541" x="8978900" y="1098550"/>
          <p14:tracePt t="11558" x="8877300" y="1092200"/>
          <p14:tracePt t="11575" x="8731250" y="1073150"/>
          <p14:tracePt t="11591" x="8388350" y="1022350"/>
          <p14:tracePt t="11608" x="8128000" y="990600"/>
          <p14:tracePt t="11624" x="7937500" y="965200"/>
          <p14:tracePt t="11641" x="7835900" y="952500"/>
          <p14:tracePt t="11658" x="7785100" y="952500"/>
          <p14:tracePt t="11674" x="7740650" y="952500"/>
          <p14:tracePt t="11691" x="7696200" y="952500"/>
          <p14:tracePt t="11708" x="7645400" y="952500"/>
          <p14:tracePt t="11725" x="7581900" y="952500"/>
          <p14:tracePt t="11741" x="7461250" y="952500"/>
          <p14:tracePt t="11758" x="7340600" y="952500"/>
          <p14:tracePt t="11774" x="7169150" y="952500"/>
          <p14:tracePt t="11791" x="6953250" y="952500"/>
          <p14:tracePt t="11809" x="6851650" y="952500"/>
          <p14:tracePt t="11825" x="6743700" y="952500"/>
          <p14:tracePt t="11841" x="6610350" y="958850"/>
          <p14:tracePt t="11858" x="6451600" y="958850"/>
          <p14:tracePt t="11875" x="6350000" y="958850"/>
          <p14:tracePt t="11891" x="6254750" y="958850"/>
          <p14:tracePt t="11908" x="6159500" y="958850"/>
          <p14:tracePt t="11925" x="6096000" y="958850"/>
          <p14:tracePt t="11942" x="6000750" y="958850"/>
          <p14:tracePt t="11959" x="5899150" y="958850"/>
          <p14:tracePt t="11975" x="5822950" y="958850"/>
          <p14:tracePt t="11992" x="5759450" y="952500"/>
          <p14:tracePt t="12008" x="5727700" y="952500"/>
          <p14:tracePt t="12025" x="5689600" y="952500"/>
          <p14:tracePt t="12042" x="5676900" y="952500"/>
          <p14:tracePt t="12058" x="5664200" y="946150"/>
          <p14:tracePt t="12331" x="0" y="0"/>
        </p14:tracePtLst>
        <p14:tracePtLst>
          <p14:tracePt t="15679" x="2038350" y="3968750"/>
          <p14:tracePt t="16233" x="2057400" y="3956050"/>
          <p14:tracePt t="16234" x="2063750" y="3956050"/>
          <p14:tracePt t="16249" x="2070100" y="3943350"/>
          <p14:tracePt t="16250" x="2095500" y="3930650"/>
          <p14:tracePt t="16265" x="2108200" y="3905250"/>
          <p14:tracePt t="16282" x="2108200" y="3898900"/>
          <p14:tracePt t="16376" x="2108200" y="3892550"/>
          <p14:tracePt t="16392" x="2108200" y="3879850"/>
          <p14:tracePt t="16401" x="2095500" y="3879850"/>
          <p14:tracePt t="16401" x="2070100" y="3873500"/>
          <p14:tracePt t="16416" x="1981200" y="3848100"/>
          <p14:tracePt t="16433" x="1955800" y="3835400"/>
          <p14:tracePt t="16449" x="1949450" y="3835400"/>
          <p14:tracePt t="16466" x="1943100" y="3835400"/>
          <p14:tracePt t="16544" x="1936750" y="3822700"/>
          <p14:tracePt t="16593" x="1930400" y="3816350"/>
          <p14:tracePt t="16598" x="1924050" y="3816350"/>
          <p14:tracePt t="16617" x="1924050" y="3810000"/>
          <p14:tracePt t="16617" x="1911350" y="3790950"/>
          <p14:tracePt t="16633" x="1898650" y="3784600"/>
          <p14:tracePt t="16649" x="1879600" y="3771900"/>
          <p14:tracePt t="16666" x="1847850" y="3759200"/>
          <p14:tracePt t="16683" x="1803400" y="3752850"/>
          <p14:tracePt t="16699" x="1746250" y="3746500"/>
          <p14:tracePt t="16716" x="1695450" y="3740150"/>
          <p14:tracePt t="16733" x="1638300" y="3727450"/>
          <p14:tracePt t="16750" x="1581150" y="3727450"/>
          <p14:tracePt t="16766" x="1524000" y="3727450"/>
          <p14:tracePt t="16783" x="1441450" y="3727450"/>
          <p14:tracePt t="16800" x="1409700" y="3727450"/>
          <p14:tracePt t="16816" x="1327150" y="3727450"/>
          <p14:tracePt t="16834" x="1295400" y="3727450"/>
          <p14:tracePt t="16850" x="1276350" y="3727450"/>
          <p14:tracePt t="16867" x="1270000" y="3727450"/>
          <p14:tracePt t="16913" x="1263650" y="3727450"/>
          <p14:tracePt t="16929" x="1257300" y="3727450"/>
          <p14:tracePt t="16961" x="1250950" y="3727450"/>
          <p14:tracePt t="16993" x="1238250" y="3727450"/>
          <p14:tracePt t="17004" x="1231900" y="3721100"/>
          <p14:tracePt t="17025" x="1225550" y="3714750"/>
          <p14:tracePt t="17152" x="1238250" y="3708400"/>
          <p14:tracePt t="17161" x="1250950" y="3702050"/>
          <p14:tracePt t="17169" x="1270000" y="3683000"/>
          <p14:tracePt t="17169" x="1276350" y="3683000"/>
          <p14:tracePt t="17184" x="1308100" y="3663950"/>
          <p14:tracePt t="17201" x="1327150" y="3651250"/>
          <p14:tracePt t="17217" x="1339850" y="3632200"/>
          <p14:tracePt t="17233" x="1346200" y="3625850"/>
          <p14:tracePt t="17250" x="1371600" y="3619500"/>
          <p14:tracePt t="17267" x="1384300" y="3613150"/>
          <p14:tracePt t="17284" x="1403350" y="3600450"/>
          <p14:tracePt t="17300" x="1422400" y="3594100"/>
          <p14:tracePt t="17473" x="1428750" y="3594100"/>
          <p14:tracePt t="17489" x="1422400" y="3600450"/>
          <p14:tracePt t="17501" x="1409700" y="3606800"/>
          <p14:tracePt t="17501" x="1397000" y="3613150"/>
          <p14:tracePt t="17517" x="1371600" y="3638550"/>
          <p14:tracePt t="17535" x="1346200" y="3651250"/>
          <p14:tracePt t="17551" x="1320800" y="3670300"/>
          <p14:tracePt t="17568" x="1263650" y="3689350"/>
          <p14:tracePt t="17584" x="1212850" y="3695700"/>
          <p14:tracePt t="17601" x="1187450" y="3702050"/>
          <p14:tracePt t="17618" x="1155700" y="3702050"/>
          <p14:tracePt t="17634" x="1123950" y="3702050"/>
          <p14:tracePt t="17651" x="1104900" y="3702050"/>
          <p14:tracePt t="17668" x="1092200" y="3702050"/>
          <p14:tracePt t="17684" x="1073150" y="3702050"/>
          <p14:tracePt t="17701" x="1066800" y="3702050"/>
          <p14:tracePt t="17718" x="1060450" y="3702050"/>
          <p14:tracePt t="17734" x="1047750" y="3702050"/>
          <p14:tracePt t="17751" x="1028700" y="3702050"/>
          <p14:tracePt t="17768" x="1016000" y="3708400"/>
          <p14:tracePt t="17785" x="996950" y="3708400"/>
          <p14:tracePt t="17801" x="984250" y="3708400"/>
          <p14:tracePt t="17937" x="977900" y="3708400"/>
          <p14:tracePt t="18185" x="996950" y="3708400"/>
          <p14:tracePt t="18188" x="1111250" y="3740150"/>
          <p14:tracePt t="18202" x="1263650" y="3778250"/>
          <p14:tracePt t="18202" x="1555750" y="3816350"/>
          <p14:tracePt t="18220" x="1828800" y="3860800"/>
          <p14:tracePt t="18235" x="1974850" y="3892550"/>
          <p14:tracePt t="18252" x="2006600" y="3892550"/>
          <p14:tracePt t="18409" x="2006600" y="3898900"/>
          <p14:tracePt t="18433" x="1987550" y="3898900"/>
          <p14:tracePt t="18445" x="1974850" y="3898900"/>
          <p14:tracePt t="18448" x="1955800" y="3898900"/>
          <p14:tracePt t="18448" x="1936750" y="3898900"/>
          <p14:tracePt t="18469" x="1885950" y="3879850"/>
          <p14:tracePt t="18469" x="1822450" y="3860800"/>
          <p14:tracePt t="18487" x="1752600" y="3841750"/>
          <p14:tracePt t="18502" x="1714500" y="3835400"/>
          <p14:tracePt t="18519" x="1682750" y="3822700"/>
          <p14:tracePt t="18519" x="1670050" y="3816350"/>
          <p14:tracePt t="18537" x="1651000" y="3810000"/>
          <p14:tracePt t="18553" x="1644650" y="3810000"/>
          <p14:tracePt t="18569" x="1631950" y="3803650"/>
          <p14:tracePt t="18586" x="1612900" y="3803650"/>
          <p14:tracePt t="18602" x="1593850" y="3790950"/>
          <p14:tracePt t="18619" x="1587500" y="3784600"/>
          <p14:tracePt t="18800" x="1587500" y="3778250"/>
          <p14:tracePt t="18833" x="1600200" y="3765550"/>
          <p14:tracePt t="18897" x="1606550" y="3759200"/>
          <p14:tracePt t="18905" x="1612900" y="3752850"/>
          <p14:tracePt t="18912" x="1619250" y="3752850"/>
          <p14:tracePt t="18920" x="1651000" y="3746500"/>
          <p14:tracePt t="18936" x="1701800" y="3733800"/>
          <p14:tracePt t="18953" x="1720850" y="3733800"/>
          <p14:tracePt t="18970" x="1727200" y="3733800"/>
          <p14:tracePt t="18986" x="1733550" y="3727450"/>
          <p14:tracePt t="20681" x="1739900" y="3727450"/>
          <p14:tracePt t="20689" x="1752600" y="3727450"/>
          <p14:tracePt t="20700" x="1771650" y="3727450"/>
          <p14:tracePt t="20707" x="1797050" y="3727450"/>
          <p14:tracePt t="20724" x="1828800" y="3727450"/>
          <p14:tracePt t="20740" x="1860550" y="3727450"/>
          <p14:tracePt t="20757" x="1898650" y="3727450"/>
          <p14:tracePt t="20774" x="1924050" y="3727450"/>
          <p14:tracePt t="20790" x="1936750" y="3727450"/>
          <p14:tracePt t="20961" x="1962150" y="3727450"/>
          <p14:tracePt t="20969" x="1962150" y="3733800"/>
          <p14:tracePt t="20977" x="1987550" y="3733800"/>
          <p14:tracePt t="20991" x="2012950" y="3740150"/>
          <p14:tracePt t="20991" x="2082800" y="3759200"/>
          <p14:tracePt t="21007" x="2165350" y="3778250"/>
          <p14:tracePt t="21024" x="2235200" y="3784600"/>
          <p14:tracePt t="21041" x="2330450" y="3810000"/>
          <p14:tracePt t="21058" x="2381250" y="3822700"/>
          <p14:tracePt t="21075" x="2413000" y="3829050"/>
          <p14:tracePt t="21091" x="2444750" y="3829050"/>
          <p14:tracePt t="21108" x="2451100" y="3829050"/>
          <p14:tracePt t="21298" x="2457450" y="3829050"/>
          <p14:tracePt t="21305" x="2463800" y="3829050"/>
          <p14:tracePt t="21313" x="2470150" y="3829050"/>
          <p14:tracePt t="21322" x="2482850" y="3829050"/>
          <p14:tracePt t="21329" x="2501900" y="3835400"/>
          <p14:tracePt t="21341" x="2527300" y="3835400"/>
          <p14:tracePt t="21358" x="2533650" y="3835400"/>
          <p14:tracePt t="21375" x="2552700" y="3835400"/>
          <p14:tracePt t="21391" x="2584450" y="3835400"/>
          <p14:tracePt t="21408" x="2609850" y="3835400"/>
          <p14:tracePt t="21425" x="2641600" y="3835400"/>
          <p14:tracePt t="21442" x="2686050" y="3835400"/>
          <p14:tracePt t="21458" x="2705100" y="3835400"/>
          <p14:tracePt t="21475" x="2730500" y="3829050"/>
          <p14:tracePt t="21491" x="2743200" y="3829050"/>
          <p14:tracePt t="21508" x="2762250" y="3829050"/>
          <p14:tracePt t="21525" x="2774950" y="3829050"/>
          <p14:tracePt t="21542" x="2781300" y="3822700"/>
          <p14:tracePt t="21558" x="2787650" y="3822700"/>
          <p14:tracePt t="21576" x="2794000" y="3822700"/>
          <p14:tracePt t="21592" x="2806700" y="3822700"/>
          <p14:tracePt t="21609" x="2838450" y="3803650"/>
          <p14:tracePt t="21625" x="2889250" y="3797300"/>
          <p14:tracePt t="21642" x="2921000" y="3797300"/>
          <p14:tracePt t="21659" x="2959100" y="3797300"/>
          <p14:tracePt t="21675" x="2990850" y="3797300"/>
          <p14:tracePt t="21692" x="3041650" y="3803650"/>
          <p14:tracePt t="21709" x="3098800" y="3810000"/>
          <p14:tracePt t="21725" x="3181350" y="3810000"/>
          <p14:tracePt t="21742" x="3238500" y="3816350"/>
          <p14:tracePt t="21758" x="3276600" y="3816350"/>
          <p14:tracePt t="21775" x="3314700" y="3816350"/>
          <p14:tracePt t="21792" x="3352800" y="3829050"/>
          <p14:tracePt t="21792" x="3371850" y="3829050"/>
          <p14:tracePt t="21809" x="3409950" y="3829050"/>
          <p14:tracePt t="21826" x="3454400" y="3829050"/>
          <p14:tracePt t="21843" x="3498850" y="3829050"/>
          <p14:tracePt t="21859" x="3530600" y="3829050"/>
          <p14:tracePt t="21876" x="3575050" y="3835400"/>
          <p14:tracePt t="21892" x="3606800" y="3835400"/>
          <p14:tracePt t="21909" x="3663950" y="3835400"/>
          <p14:tracePt t="21926" x="3708400" y="3841750"/>
          <p14:tracePt t="21943" x="3771900" y="3848100"/>
          <p14:tracePt t="21959" x="3848100" y="3848100"/>
          <p14:tracePt t="21976" x="3911600" y="3848100"/>
          <p14:tracePt t="21992" x="3994150" y="3848100"/>
          <p14:tracePt t="22010" x="4006850" y="3848100"/>
          <p14:tracePt t="22025" x="4076700" y="3860800"/>
          <p14:tracePt t="22043" x="4133850" y="3867150"/>
          <p14:tracePt t="22059" x="4216400" y="3867150"/>
          <p14:tracePt t="22076" x="4286250" y="3879850"/>
          <p14:tracePt t="22092" x="4330700" y="3879850"/>
          <p14:tracePt t="22109" x="4356100" y="3879850"/>
          <p14:tracePt t="22126" x="4375150" y="3879850"/>
          <p14:tracePt t="22143" x="4400550" y="3879850"/>
          <p14:tracePt t="22159" x="4413250" y="3879850"/>
          <p14:tracePt t="22176" x="4432300" y="3879850"/>
          <p14:tracePt t="22192" x="4457700" y="3879850"/>
          <p14:tracePt t="22210" x="4502150" y="3879850"/>
          <p14:tracePt t="22226" x="4527550" y="3886200"/>
          <p14:tracePt t="22243" x="4565650" y="3886200"/>
          <p14:tracePt t="22259" x="4597400" y="3886200"/>
          <p14:tracePt t="22276" x="4660900" y="3898900"/>
          <p14:tracePt t="22293" x="4718050" y="3905250"/>
          <p14:tracePt t="22309" x="4781550" y="3917950"/>
          <p14:tracePt t="22326" x="4826000" y="3917950"/>
          <p14:tracePt t="22343" x="4857750" y="3917950"/>
          <p14:tracePt t="22360" x="4889500" y="3917950"/>
          <p14:tracePt t="22376" x="4927600" y="3917950"/>
          <p14:tracePt t="22393" x="5010150" y="3917950"/>
          <p14:tracePt t="22410" x="5086350" y="3917950"/>
          <p14:tracePt t="22426" x="5149850" y="3917950"/>
          <p14:tracePt t="22443" x="5200650" y="3917950"/>
          <p14:tracePt t="22460" x="5232400" y="3917950"/>
          <p14:tracePt t="22476" x="5251450" y="3917950"/>
          <p14:tracePt t="22494" x="5257800" y="3917950"/>
          <p14:tracePt t="22510" x="5270500" y="3917950"/>
          <p14:tracePt t="22527" x="5276850" y="3917950"/>
          <p14:tracePt t="22543" x="5308600" y="3917950"/>
          <p14:tracePt t="22560" x="5334000" y="3917950"/>
          <p14:tracePt t="22576" x="5365750" y="3917950"/>
          <p14:tracePt t="22594" x="5397500" y="3917950"/>
          <p14:tracePt t="22611" x="5429250" y="3917950"/>
          <p14:tracePt t="22627" x="5480050" y="3911600"/>
          <p14:tracePt t="22644" x="5505450" y="3905250"/>
          <p14:tracePt t="22660" x="5530850" y="3905250"/>
          <p14:tracePt t="22677" x="5556250" y="3898900"/>
          <p14:tracePt t="22694" x="5613400" y="3886200"/>
          <p14:tracePt t="22710" x="5645150" y="3886200"/>
          <p14:tracePt t="22727" x="5683250" y="3873500"/>
          <p14:tracePt t="22743" x="5727700" y="3867150"/>
          <p14:tracePt t="22761" x="5740400" y="3867150"/>
          <p14:tracePt t="22777" x="5772150" y="3867150"/>
          <p14:tracePt t="22794" x="5803900" y="3867150"/>
          <p14:tracePt t="22810" x="5842000" y="3867150"/>
          <p14:tracePt t="22827" x="5880100" y="3867150"/>
          <p14:tracePt t="22844" x="5924550" y="3867150"/>
          <p14:tracePt t="22860" x="5975350" y="3867150"/>
          <p14:tracePt t="22878" x="6026150" y="3860800"/>
          <p14:tracePt t="22894" x="6032500" y="3860800"/>
          <p14:tracePt t="22910" x="6045200" y="3854450"/>
          <p14:tracePt t="22927" x="6070600" y="3854450"/>
          <p14:tracePt t="22944" x="6089650" y="3848100"/>
          <p14:tracePt t="22961" x="6108700" y="3841750"/>
          <p14:tracePt t="22977" x="6134100" y="3835400"/>
          <p14:tracePt t="22994" x="6153150" y="3835400"/>
          <p14:tracePt t="23011" x="6159500" y="3829050"/>
          <p14:tracePt t="23027" x="6172200" y="3829050"/>
          <p14:tracePt t="23044" x="6178550" y="3822700"/>
          <p14:tracePt t="23061" x="6197600" y="3822700"/>
          <p14:tracePt t="23078" x="6210300" y="3822700"/>
          <p14:tracePt t="23095" x="6223000" y="3822700"/>
          <p14:tracePt t="23111" x="6229350" y="3822700"/>
          <p14:tracePt t="23127" x="6235700" y="3822700"/>
          <p14:tracePt t="23144" x="6242050" y="3822700"/>
          <p14:tracePt t="23161" x="6254750" y="3822700"/>
          <p14:tracePt t="23177" x="6280150" y="3822700"/>
          <p14:tracePt t="23194" x="6299200" y="3822700"/>
          <p14:tracePt t="23211" x="6311900" y="3829050"/>
          <p14:tracePt t="23244" x="6324600" y="3829050"/>
          <p14:tracePt t="23245" x="6330950" y="3829050"/>
          <p14:tracePt t="23261" x="6337300" y="3829050"/>
          <p14:tracePt t="23278" x="6356350" y="3829050"/>
          <p14:tracePt t="23294" x="6362700" y="3829050"/>
          <p14:tracePt t="23311" x="6375400" y="3829050"/>
          <p14:tracePt t="23328" x="6394450" y="3829050"/>
          <p14:tracePt t="23390" x="6407150" y="3829050"/>
          <p14:tracePt t="23414" x="6413500" y="3829050"/>
          <p14:tracePt t="23438" x="6419850" y="3829050"/>
          <p14:tracePt t="23454" x="6426200" y="3829050"/>
          <p14:tracePt t="23470" x="6432550" y="3829050"/>
          <p14:tracePt t="23493" x="6438900" y="3829050"/>
          <p14:tracePt t="23510" x="6451600" y="3829050"/>
          <p14:tracePt t="23510" x="6457950" y="3829050"/>
          <p14:tracePt t="23533" x="6470650" y="3829050"/>
          <p14:tracePt t="23558" x="6483350" y="3829050"/>
          <p14:tracePt t="23566" x="6489700" y="3829050"/>
          <p14:tracePt t="23574" x="6496050" y="3835400"/>
          <p14:tracePt t="23581" x="6515100" y="3835400"/>
          <p14:tracePt t="23596" x="6534150" y="3841750"/>
          <p14:tracePt t="23611" x="6565900" y="3841750"/>
          <p14:tracePt t="23629" x="6616700" y="3848100"/>
          <p14:tracePt t="23645" x="6769100" y="3848100"/>
          <p14:tracePt t="23662" x="6902450" y="3848100"/>
          <p14:tracePt t="23679" x="6997700" y="3848100"/>
          <p14:tracePt t="23695" x="7067550" y="3841750"/>
          <p14:tracePt t="23712" x="7131050" y="3816350"/>
          <p14:tracePt t="23729" x="7162800" y="3816350"/>
          <p14:tracePt t="23745" x="7175500" y="3810000"/>
          <p14:tracePt t="23762" x="7188200" y="3810000"/>
          <p14:tracePt t="23779" x="7194550" y="3810000"/>
          <p14:tracePt t="23795" x="7213600" y="3803650"/>
          <p14:tracePt t="23812" x="7219950" y="3790950"/>
          <p14:tracePt t="23829" x="7239000" y="3784600"/>
          <p14:tracePt t="23845" x="7258050" y="3759200"/>
          <p14:tracePt t="23862" x="7270750" y="3727450"/>
          <p14:tracePt t="23879" x="7289800" y="3708400"/>
          <p14:tracePt t="23895" x="7321550" y="3670300"/>
          <p14:tracePt t="23912" x="7340600" y="3644900"/>
          <p14:tracePt t="23929" x="7340600" y="3619500"/>
          <p14:tracePt t="23946" x="7340600" y="3600450"/>
          <p14:tracePt t="23962" x="7340600" y="3587750"/>
          <p14:tracePt t="23979" x="7340600" y="3581400"/>
          <p14:tracePt t="24014" x="7340600" y="3575050"/>
          <p14:tracePt t="24015" x="7340600" y="3568700"/>
          <p14:tracePt t="24046" x="7334250" y="3556000"/>
          <p14:tracePt t="24047" x="7302500" y="3556000"/>
          <p14:tracePt t="24063" x="7232650" y="3530600"/>
          <p14:tracePt t="24079" x="7137400" y="3517900"/>
          <p14:tracePt t="24096" x="7029450" y="3498850"/>
          <p14:tracePt t="24113" x="6946900" y="3479800"/>
          <p14:tracePt t="24129" x="6896100" y="3479800"/>
          <p14:tracePt t="24146" x="6826250" y="3479800"/>
          <p14:tracePt t="24163" x="6769100" y="3473450"/>
          <p14:tracePt t="24179" x="6692900" y="3473450"/>
          <p14:tracePt t="24196" x="6604000" y="3460750"/>
          <p14:tracePt t="24212" x="6508750" y="3448050"/>
          <p14:tracePt t="24230" x="6324600" y="3429000"/>
          <p14:tracePt t="24246" x="6261100" y="3429000"/>
          <p14:tracePt t="24263" x="6229350" y="3429000"/>
          <p14:tracePt t="24279" x="6216650" y="3429000"/>
          <p14:tracePt t="24296" x="6203950" y="3429000"/>
          <p14:tracePt t="24313" x="6184900" y="3448050"/>
          <p14:tracePt t="24330" x="6172200" y="3460750"/>
          <p14:tracePt t="24346" x="6165850" y="3498850"/>
          <p14:tracePt t="24363" x="6165850" y="3536950"/>
          <p14:tracePt t="24379" x="6165850" y="3568700"/>
          <p14:tracePt t="24396" x="6165850" y="3625850"/>
          <p14:tracePt t="24413" x="6165850" y="3683000"/>
          <p14:tracePt t="24430" x="6223000" y="3765550"/>
          <p14:tracePt t="24446" x="6286500" y="3835400"/>
          <p14:tracePt t="24463" x="6394450" y="3886200"/>
          <p14:tracePt t="24480" x="6534150" y="3911600"/>
          <p14:tracePt t="24496" x="6724650" y="3937000"/>
          <p14:tracePt t="24513" x="6902450" y="3937000"/>
          <p14:tracePt t="24530" x="7054850" y="3937000"/>
          <p14:tracePt t="24546" x="7156450" y="3937000"/>
          <p14:tracePt t="24563" x="7245350" y="3905250"/>
          <p14:tracePt t="24581" x="7277100" y="3873500"/>
          <p14:tracePt t="24597" x="7315200" y="3829050"/>
          <p14:tracePt t="24613" x="7334250" y="3784600"/>
          <p14:tracePt t="24631" x="7346950" y="3727450"/>
          <p14:tracePt t="24647" x="7346950" y="3702050"/>
          <p14:tracePt t="24663" x="7353300" y="3670300"/>
          <p14:tracePt t="24680" x="7353300" y="3644900"/>
          <p14:tracePt t="24697" x="7353300" y="3638550"/>
          <p14:tracePt t="24743" x="7353300" y="3625850"/>
          <p14:tracePt t="24750" x="7308850" y="3606800"/>
          <p14:tracePt t="24751" x="7239000" y="3581400"/>
          <p14:tracePt t="24763" x="7029450" y="3549650"/>
          <p14:tracePt t="24781" x="6769100" y="3511550"/>
          <p14:tracePt t="24781" x="6496050" y="3486150"/>
          <p14:tracePt t="24797" x="6267450" y="3473450"/>
          <p14:tracePt t="24813" x="5410200" y="3473450"/>
          <p14:tracePt t="24831" x="4660900" y="3473450"/>
          <p14:tracePt t="24847" x="4000500" y="3473450"/>
          <p14:tracePt t="24864" x="3422650" y="3549650"/>
          <p14:tracePt t="24881" x="3073400" y="3625850"/>
          <p14:tracePt t="24897" x="2933700" y="3695700"/>
          <p14:tracePt t="24914" x="2876550" y="3727450"/>
          <p14:tracePt t="24931" x="2857500" y="3746500"/>
          <p14:tracePt t="24947" x="2819400" y="3765550"/>
          <p14:tracePt t="24964" x="2794000" y="3765550"/>
          <p14:tracePt t="24980" x="2774950" y="3765550"/>
          <p14:tracePt t="24998" x="2755900" y="3765550"/>
          <p14:tracePt t="25014" x="2736850" y="3765550"/>
          <p14:tracePt t="25030" x="2711450" y="3765550"/>
          <p14:tracePt t="25047" x="2692400" y="3765550"/>
          <p14:tracePt t="25064" x="2667000" y="3765550"/>
          <p14:tracePt t="25081" x="2641600" y="3765550"/>
          <p14:tracePt t="25097" x="2609850" y="3746500"/>
          <p14:tracePt t="25114" x="2603500" y="3740150"/>
          <p14:tracePt t="25131" x="2597150" y="3740150"/>
          <p14:tracePt t="25198" x="2590800" y="3727450"/>
          <p14:tracePt t="25205" x="2584450" y="3714750"/>
          <p14:tracePt t="25214" x="2540000" y="3644900"/>
          <p14:tracePt t="25224" x="2520950" y="3613150"/>
          <p14:tracePt t="25231" x="2457450" y="3536950"/>
          <p14:tracePt t="25248" x="2362200" y="3460750"/>
          <p14:tracePt t="25264" x="2279650" y="3409950"/>
          <p14:tracePt t="25281" x="2216150" y="3365500"/>
          <p14:tracePt t="25298" x="2178050" y="3346450"/>
          <p14:tracePt t="25316" x="2165350" y="3333750"/>
          <p14:tracePt t="25331" x="2146300" y="3327400"/>
          <p14:tracePt t="25348" x="2127250" y="3327400"/>
          <p14:tracePt t="25364" x="2095500" y="3327400"/>
          <p14:tracePt t="25381" x="2019300" y="3327400"/>
          <p14:tracePt t="25399" x="1936750" y="3327400"/>
          <p14:tracePt t="25416" x="1835150" y="3327400"/>
          <p14:tracePt t="25431" x="1746250" y="3308350"/>
          <p14:tracePt t="25448" x="1695450" y="3308350"/>
          <p14:tracePt t="25465" x="1670050" y="3302000"/>
          <p14:tracePt t="25550" x="1663700" y="3302000"/>
          <p14:tracePt t="25614" x="1663700" y="3314700"/>
          <p14:tracePt t="25615" x="1676400" y="3327400"/>
          <p14:tracePt t="25631" x="1701800" y="3333750"/>
          <p14:tracePt t="25633" x="1758950" y="3352800"/>
          <p14:tracePt t="25649" x="1828800" y="3365500"/>
          <p14:tracePt t="25665" x="1892300" y="3371850"/>
          <p14:tracePt t="25682" x="2006600" y="3397250"/>
          <p14:tracePt t="25698" x="2184400" y="3422650"/>
          <p14:tracePt t="25715" x="2413000" y="3454400"/>
          <p14:tracePt t="25732" x="2635250" y="3467100"/>
          <p14:tracePt t="25732" x="2743200" y="3479800"/>
          <p14:tracePt t="25749" x="2857500" y="3486150"/>
          <p14:tracePt t="25765" x="3168650" y="3498850"/>
          <p14:tracePt t="25782" x="3365500" y="3511550"/>
          <p14:tracePt t="25799" x="3619500" y="3524250"/>
          <p14:tracePt t="25815" x="3937000" y="3524250"/>
          <p14:tracePt t="25832" x="4216400" y="3524250"/>
          <p14:tracePt t="25849" x="4489450" y="3524250"/>
          <p14:tracePt t="25865" x="4686300" y="3486150"/>
          <p14:tracePt t="25882" x="4851400" y="3467100"/>
          <p14:tracePt t="25899" x="4984750" y="3441700"/>
          <p14:tracePt t="25916" x="5105400" y="3435350"/>
          <p14:tracePt t="25932" x="5200650" y="3435350"/>
          <p14:tracePt t="25949" x="5327650" y="3416300"/>
          <p14:tracePt t="25949" x="5391150" y="3416300"/>
          <p14:tracePt t="25966" x="5537200" y="3390900"/>
          <p14:tracePt t="25983" x="5676900" y="3390900"/>
          <p14:tracePt t="25999" x="5848350" y="3390900"/>
          <p14:tracePt t="26016" x="6019800" y="3390900"/>
          <p14:tracePt t="26032" x="6223000" y="3390900"/>
          <p14:tracePt t="26049" x="6432550" y="3390900"/>
          <p14:tracePt t="26065" x="6527800" y="3390900"/>
          <p14:tracePt t="26082" x="6559550" y="3390900"/>
          <p14:tracePt t="26099" x="6591300" y="3390900"/>
          <p14:tracePt t="26116" x="6610350" y="3384550"/>
          <p14:tracePt t="26133" x="6629400" y="3378200"/>
          <p14:tracePt t="26149" x="6667500" y="3371850"/>
          <p14:tracePt t="26166" x="6731000" y="3359150"/>
          <p14:tracePt t="26183" x="6769100" y="3352800"/>
          <p14:tracePt t="26199" x="6813550" y="3333750"/>
          <p14:tracePt t="26216" x="6883400" y="3327400"/>
          <p14:tracePt t="26232" x="6972300" y="3321050"/>
          <p14:tracePt t="26250" x="7080250" y="3314700"/>
          <p14:tracePt t="26266" x="7175500" y="3289300"/>
          <p14:tracePt t="26283" x="7226300" y="3270250"/>
          <p14:tracePt t="26299" x="7258050" y="3251200"/>
          <p14:tracePt t="26317" x="7264400" y="3244850"/>
          <p14:tracePt t="26358" x="7264400" y="3238500"/>
          <p14:tracePt t="26366" x="7219950" y="3219450"/>
          <p14:tracePt t="26377" x="7169150" y="3213100"/>
          <p14:tracePt t="26383" x="7004050" y="3187700"/>
          <p14:tracePt t="26400" x="6737350" y="3155950"/>
          <p14:tracePt t="26417" x="6375400" y="3136900"/>
          <p14:tracePt t="26433" x="5822950" y="3136900"/>
          <p14:tracePt t="26450" x="5270500" y="3136900"/>
          <p14:tracePt t="26466" x="4889500" y="3136900"/>
          <p14:tracePt t="26483" x="4616450" y="3136900"/>
          <p14:tracePt t="26500" x="4349750" y="3136900"/>
          <p14:tracePt t="26517" x="4121150" y="3136900"/>
          <p14:tracePt t="26533" x="3829050" y="3117850"/>
          <p14:tracePt t="26550" x="3568700" y="3092450"/>
          <p14:tracePt t="26567" x="3333750" y="3035300"/>
          <p14:tracePt t="26583" x="3111500" y="3003550"/>
          <p14:tracePt t="26600" x="2933700" y="2990850"/>
          <p14:tracePt t="26617" x="2813050" y="2978150"/>
          <p14:tracePt t="26634" x="2768600" y="2971800"/>
          <p14:tracePt t="26650" x="2724150" y="2971800"/>
          <p14:tracePt t="26667" x="2673350" y="2971800"/>
          <p14:tracePt t="26683" x="2622550" y="2971800"/>
          <p14:tracePt t="26700" x="2565400" y="2971800"/>
          <p14:tracePt t="26717" x="2540000" y="2978150"/>
          <p14:tracePt t="26733" x="2501900" y="2984500"/>
          <p14:tracePt t="26751" x="2444750" y="2997200"/>
          <p14:tracePt t="26767" x="2393950" y="2997200"/>
          <p14:tracePt t="26783" x="2330450" y="2997200"/>
          <p14:tracePt t="26800" x="2260600" y="2997200"/>
          <p14:tracePt t="26817" x="2209800" y="2997200"/>
          <p14:tracePt t="26833" x="2165350" y="2997200"/>
          <p14:tracePt t="26850" x="2127250" y="2997200"/>
          <p14:tracePt t="26867" x="2082800" y="3009900"/>
          <p14:tracePt t="26884" x="2038350" y="3016250"/>
          <p14:tracePt t="26900" x="2012950" y="3035300"/>
          <p14:tracePt t="26917" x="2006600" y="3035300"/>
          <p14:tracePt t="26917" x="1993900" y="3048000"/>
          <p14:tracePt t="26935" x="1981200" y="3054350"/>
          <p14:tracePt t="26951" x="1955800" y="3073400"/>
          <p14:tracePt t="26967" x="1924050" y="3092450"/>
          <p14:tracePt t="26984" x="1905000" y="3098800"/>
          <p14:tracePt t="27000" x="1885950" y="3105150"/>
          <p14:tracePt t="27017" x="1879600" y="3124200"/>
          <p14:tracePt t="27035" x="1866900" y="3130550"/>
          <p14:tracePt t="27051" x="1854200" y="3136900"/>
          <p14:tracePt t="27067" x="1854200" y="3143250"/>
          <p14:tracePt t="27084" x="1854200" y="3155950"/>
          <p14:tracePt t="27101" x="1854200" y="3168650"/>
          <p14:tracePt t="27117" x="1892300" y="3251200"/>
          <p14:tracePt t="27135" x="1981200" y="3302000"/>
          <p14:tracePt t="27151" x="2076450" y="3352800"/>
          <p14:tracePt t="27168" x="2209800" y="3390900"/>
          <p14:tracePt t="27184" x="2305050" y="3416300"/>
          <p14:tracePt t="27201" x="2355850" y="3435350"/>
          <p14:tracePt t="27218" x="2400300" y="3435350"/>
          <p14:tracePt t="27234" x="2457450" y="3460750"/>
          <p14:tracePt t="27251" x="2552700" y="3498850"/>
          <p14:tracePt t="27268" x="2711450" y="3511550"/>
          <p14:tracePt t="27284" x="2863850" y="3543300"/>
          <p14:tracePt t="27301" x="3105150" y="3556000"/>
          <p14:tracePt t="27318" x="3225800" y="3556000"/>
          <p14:tracePt t="27335" x="3321050" y="3556000"/>
          <p14:tracePt t="27351" x="3365500" y="3556000"/>
          <p14:tracePt t="27368" x="3403600" y="3536950"/>
          <p14:tracePt t="27384" x="3441700" y="3505200"/>
          <p14:tracePt t="27401" x="3479800" y="3486150"/>
          <p14:tracePt t="27418" x="3511550" y="3460750"/>
          <p14:tracePt t="27435" x="3549650" y="3441700"/>
          <p14:tracePt t="27451" x="3581400" y="3422650"/>
          <p14:tracePt t="27468" x="3600450" y="3397250"/>
          <p14:tracePt t="27485" x="3613150" y="3384550"/>
          <p14:tracePt t="27503" x="3619500" y="3378200"/>
          <p14:tracePt t="27574" x="3619500" y="3365500"/>
          <p14:tracePt t="27582" x="3619500" y="3352800"/>
          <p14:tracePt t="27590" x="3594100" y="3308350"/>
          <p14:tracePt t="27602" x="3498850" y="3263900"/>
          <p14:tracePt t="27618" x="3397250" y="3232150"/>
          <p14:tracePt t="27635" x="3251200" y="3187700"/>
          <p14:tracePt t="27652" x="3117850" y="3143250"/>
          <p14:tracePt t="27669" x="2971800" y="3111500"/>
          <p14:tracePt t="27685" x="2825750" y="3105150"/>
          <p14:tracePt t="27702" x="2717800" y="3092450"/>
          <p14:tracePt t="27719" x="2628900" y="3092450"/>
          <p14:tracePt t="27735" x="2514600" y="3092450"/>
          <p14:tracePt t="27752" x="2419350" y="3092450"/>
          <p14:tracePt t="27769" x="2317750" y="3117850"/>
          <p14:tracePt t="27785" x="2247900" y="3155950"/>
          <p14:tracePt t="27802" x="2247900" y="3162300"/>
          <p14:tracePt t="27818" x="2228850" y="3168650"/>
          <p14:tracePt t="27835" x="2228850" y="3181350"/>
          <p14:tracePt t="27852" x="2228850" y="3213100"/>
          <p14:tracePt t="27869" x="2260600" y="3251200"/>
          <p14:tracePt t="27885" x="2374900" y="3302000"/>
          <p14:tracePt t="27903" x="2463800" y="3314700"/>
          <p14:tracePt t="27919" x="2641600" y="3333750"/>
          <p14:tracePt t="27936" x="2800350" y="3333750"/>
          <p14:tracePt t="27952" x="2965450" y="3333750"/>
          <p14:tracePt t="27969" x="3130550" y="3333750"/>
          <p14:tracePt t="27985" x="3213100" y="3333750"/>
          <p14:tracePt t="28002" x="3308350" y="3314700"/>
          <p14:tracePt t="28019" x="3371850" y="3289300"/>
          <p14:tracePt t="28036" x="3403600" y="3263900"/>
          <p14:tracePt t="28052" x="3422650" y="3257550"/>
          <p14:tracePt t="28146" x="3422650" y="3251200"/>
          <p14:tracePt t="28166" x="3422650" y="3238500"/>
          <p14:tracePt t="28174" x="3403600" y="3225800"/>
          <p14:tracePt t="28182" x="3346450" y="3213100"/>
          <p14:tracePt t="28190" x="3213100" y="3168650"/>
          <p14:tracePt t="28203" x="3035300" y="3124200"/>
          <p14:tracePt t="28219" x="2851150" y="3105150"/>
          <p14:tracePt t="28236" x="2686050" y="3105150"/>
          <p14:tracePt t="28252" x="2527300" y="3105150"/>
          <p14:tracePt t="28269" x="2374900" y="3136900"/>
          <p14:tracePt t="28286" x="2324100" y="3162300"/>
          <p14:tracePt t="28303" x="2298700" y="3175000"/>
          <p14:tracePt t="28319" x="2266950" y="3206750"/>
          <p14:tracePt t="28336" x="2254250" y="3219450"/>
          <p14:tracePt t="28353" x="2247900" y="3219450"/>
          <p14:tracePt t="28369" x="2247900" y="3244850"/>
          <p14:tracePt t="28386" x="2247900" y="3270250"/>
          <p14:tracePt t="28404" x="2247900" y="3314700"/>
          <p14:tracePt t="28420" x="2260600" y="3365500"/>
          <p14:tracePt t="28437" x="2298700" y="3397250"/>
          <p14:tracePt t="28454" x="2387600" y="3448050"/>
          <p14:tracePt t="28471" x="2444750" y="3448050"/>
          <p14:tracePt t="28488" x="2559050" y="3448050"/>
          <p14:tracePt t="28504" x="2647950" y="3448050"/>
          <p14:tracePt t="28521" x="2768600" y="3448050"/>
          <p14:tracePt t="28537" x="2889250" y="3422650"/>
          <p14:tracePt t="28554" x="2984500" y="3384550"/>
          <p14:tracePt t="28571" x="3035300" y="3359150"/>
          <p14:tracePt t="28587" x="3079750" y="3314700"/>
          <p14:tracePt t="28604" x="3098800" y="3302000"/>
          <p14:tracePt t="28621" x="3124200" y="3282950"/>
          <p14:tracePt t="28638" x="3130550" y="3270250"/>
          <p14:tracePt t="28752" x="3124200" y="3270250"/>
          <p14:tracePt t="28763" x="3098800" y="3270250"/>
          <p14:tracePt t="28764" x="3067050" y="3270250"/>
          <p14:tracePt t="28771" x="2965450" y="3276600"/>
          <p14:tracePt t="28788" x="2882900" y="3308350"/>
          <p14:tracePt t="28805" x="2813050" y="3340100"/>
          <p14:tracePt t="28821" x="2794000" y="3346450"/>
          <p14:tracePt t="28838" x="2768600" y="3359150"/>
          <p14:tracePt t="29176" x="0" y="0"/>
        </p14:tracePtLst>
        <p14:tracePtLst>
          <p14:tracePt t="33278" x="3536950" y="4711700"/>
          <p14:tracePt t="33288" x="3543300" y="4705350"/>
          <p14:tracePt t="33312" x="3556000" y="4699000"/>
          <p14:tracePt t="33320" x="3562350" y="4692650"/>
          <p14:tracePt t="33336" x="3568700" y="4686300"/>
          <p14:tracePt t="33343" x="3575050" y="4686300"/>
          <p14:tracePt t="33360" x="3581400" y="4679950"/>
          <p14:tracePt t="33384" x="3594100" y="4673600"/>
          <p14:tracePt t="33440" x="3594100" y="4667250"/>
          <p14:tracePt t="33444" x="3600450" y="4654550"/>
          <p14:tracePt t="33463" x="3606800" y="4641850"/>
          <p14:tracePt t="33478" x="3613150" y="4641850"/>
          <p14:tracePt t="33568" x="3613150" y="4629150"/>
          <p14:tracePt t="33576" x="3606800" y="4616450"/>
          <p14:tracePt t="33584" x="3581400" y="4616450"/>
          <p14:tracePt t="33592" x="3562350" y="4610100"/>
          <p14:tracePt t="33596" x="3505200" y="4610100"/>
          <p14:tracePt t="33612" x="3448050" y="4603750"/>
          <p14:tracePt t="33630" x="3397250" y="4603750"/>
          <p14:tracePt t="33646" x="3333750" y="4603750"/>
          <p14:tracePt t="33664" x="3308350" y="4603750"/>
          <p14:tracePt t="33679" x="3263900" y="4610100"/>
          <p14:tracePt t="33696" x="3232150" y="4622800"/>
          <p14:tracePt t="33712" x="3187700" y="4641850"/>
          <p14:tracePt t="33729" x="3162300" y="4660900"/>
          <p14:tracePt t="33746" x="3136900" y="4673600"/>
          <p14:tracePt t="33763" x="3117850" y="4679950"/>
          <p14:tracePt t="33779" x="3092450" y="4699000"/>
          <p14:tracePt t="33796" x="3067050" y="4724400"/>
          <p14:tracePt t="33813" x="3041650" y="4749800"/>
          <p14:tracePt t="33830" x="3009900" y="4762500"/>
          <p14:tracePt t="33846" x="2990850" y="4781550"/>
          <p14:tracePt t="33863" x="2952750" y="4800600"/>
          <p14:tracePt t="33880" x="2946400" y="4806950"/>
          <p14:tracePt t="33896" x="2933700" y="4826000"/>
          <p14:tracePt t="33913" x="2927350" y="4845050"/>
          <p14:tracePt t="33929" x="2914650" y="4864100"/>
          <p14:tracePt t="33946" x="2914650" y="4883150"/>
          <p14:tracePt t="33963" x="2914650" y="4921250"/>
          <p14:tracePt t="33980" x="2914650" y="4953000"/>
          <p14:tracePt t="33997" x="2914650" y="4978400"/>
          <p14:tracePt t="34013" x="2914650" y="4991100"/>
          <p14:tracePt t="34030" x="2914650" y="5010150"/>
          <p14:tracePt t="34046" x="2927350" y="5041900"/>
          <p14:tracePt t="34063" x="2959100" y="5067300"/>
          <p14:tracePt t="34080" x="3054350" y="5092700"/>
          <p14:tracePt t="34097" x="3232150" y="5092700"/>
          <p14:tracePt t="34113" x="3416300" y="5092700"/>
          <p14:tracePt t="34130" x="3575050" y="5092700"/>
          <p14:tracePt t="34146" x="3663950" y="5092700"/>
          <p14:tracePt t="34163" x="3708400" y="5092700"/>
          <p14:tracePt t="34180" x="3746500" y="5086350"/>
          <p14:tracePt t="34197" x="3816350" y="5067300"/>
          <p14:tracePt t="34213" x="3898900" y="5029200"/>
          <p14:tracePt t="34230" x="4000500" y="4965700"/>
          <p14:tracePt t="34247" x="4121150" y="4895850"/>
          <p14:tracePt t="34264" x="4191000" y="4845050"/>
          <p14:tracePt t="34280" x="4235450" y="4794250"/>
          <p14:tracePt t="34297" x="4292600" y="4749800"/>
          <p14:tracePt t="34313" x="4311650" y="4730750"/>
          <p14:tracePt t="34330" x="4324350" y="4699000"/>
          <p14:tracePt t="34347" x="4337050" y="4673600"/>
          <p14:tracePt t="34364" x="4343400" y="4641850"/>
          <p14:tracePt t="34399" x="4343400" y="4635500"/>
          <p14:tracePt t="34414" x="4343400" y="4629150"/>
          <p14:tracePt t="34414" x="4343400" y="4622800"/>
          <p14:tracePt t="34430" x="4343400" y="4610100"/>
          <p14:tracePt t="34447" x="4298950" y="4591050"/>
          <p14:tracePt t="34464" x="4191000" y="4559300"/>
          <p14:tracePt t="34480" x="4133850" y="4540250"/>
          <p14:tracePt t="34497" x="3898900" y="4540250"/>
          <p14:tracePt t="34514" x="3765550" y="4540250"/>
          <p14:tracePt t="34530" x="3644900" y="4540250"/>
          <p14:tracePt t="34547" x="3549650" y="4540250"/>
          <p14:tracePt t="34564" x="3460750" y="4540250"/>
          <p14:tracePt t="34581" x="3365500" y="4559300"/>
          <p14:tracePt t="34597" x="3302000" y="4578350"/>
          <p14:tracePt t="34614" x="3219450" y="4610100"/>
          <p14:tracePt t="34631" x="3086100" y="4679950"/>
          <p14:tracePt t="34648" x="3022600" y="4705350"/>
          <p14:tracePt t="34664" x="2984500" y="4724400"/>
          <p14:tracePt t="34681" x="2971800" y="4743450"/>
          <p14:tracePt t="34697" x="2952750" y="4775200"/>
          <p14:tracePt t="34714" x="2946400" y="4800600"/>
          <p14:tracePt t="34731" x="2940050" y="4838700"/>
          <p14:tracePt t="34747" x="2940050" y="4895850"/>
          <p14:tracePt t="34765" x="2940050" y="4946650"/>
          <p14:tracePt t="34781" x="2971800" y="5003800"/>
          <p14:tracePt t="34798" x="3035300" y="5048250"/>
          <p14:tracePt t="34814" x="3136900" y="5099050"/>
          <p14:tracePt t="34814" x="3200400" y="5130800"/>
          <p14:tracePt t="34832" x="3327400" y="5149850"/>
          <p14:tracePt t="34848" x="3479800" y="5156200"/>
          <p14:tracePt t="34865" x="3663950" y="5156200"/>
          <p14:tracePt t="34881" x="3841750" y="5156200"/>
          <p14:tracePt t="34898" x="4000500" y="5143500"/>
          <p14:tracePt t="34914" x="4152900" y="5073650"/>
          <p14:tracePt t="34931" x="4279900" y="4997450"/>
          <p14:tracePt t="34948" x="4406900" y="4914900"/>
          <p14:tracePt t="34965" x="4502150" y="4832350"/>
          <p14:tracePt t="34981" x="4540250" y="4794250"/>
          <p14:tracePt t="34998" x="4578350" y="4749800"/>
          <p14:tracePt t="35015" x="4578350" y="4724400"/>
          <p14:tracePt t="35032" x="4578350" y="4705350"/>
          <p14:tracePt t="35048" x="4578350" y="4692650"/>
          <p14:tracePt t="35065" x="4578350" y="4686300"/>
          <p14:tracePt t="35081" x="4559300" y="4660900"/>
          <p14:tracePt t="35098" x="4502150" y="4648200"/>
          <p14:tracePt t="35115" x="4394200" y="4597400"/>
          <p14:tracePt t="35131" x="4292600" y="4578350"/>
          <p14:tracePt t="35148" x="4159250" y="4565650"/>
          <p14:tracePt t="35165" x="3987800" y="4565650"/>
          <p14:tracePt t="35181" x="3879850" y="4565650"/>
          <p14:tracePt t="35198" x="3740150" y="4603750"/>
          <p14:tracePt t="35215" x="3536950" y="4724400"/>
          <p14:tracePt t="35232" x="3486150" y="4775200"/>
          <p14:tracePt t="35248" x="3467100" y="4800600"/>
          <p14:tracePt t="35265" x="3467100" y="4851400"/>
          <p14:tracePt t="35282" x="3467100" y="4902200"/>
          <p14:tracePt t="35298" x="3473450" y="4959350"/>
          <p14:tracePt t="35315" x="3505200" y="5016500"/>
          <p14:tracePt t="35332" x="3581400" y="5035550"/>
          <p14:tracePt t="35349" x="3689350" y="5035550"/>
          <p14:tracePt t="35366" x="3841750" y="5048250"/>
          <p14:tracePt t="35383" x="4006850" y="5073650"/>
          <p14:tracePt t="35399" x="4349750" y="5130800"/>
          <p14:tracePt t="35416" x="4546600" y="5137150"/>
          <p14:tracePt t="35432" x="4743450" y="5137150"/>
          <p14:tracePt t="35449" x="4883150" y="5137150"/>
          <p14:tracePt t="35465" x="4965700" y="5086350"/>
          <p14:tracePt t="35482" x="5035550" y="5035550"/>
          <p14:tracePt t="35499" x="5060950" y="4997450"/>
          <p14:tracePt t="35516" x="5086350" y="4965700"/>
          <p14:tracePt t="35532" x="5099050" y="4959350"/>
          <p14:tracePt t="35549" x="5105400" y="4946650"/>
          <p14:tracePt t="35566" x="5105400" y="4940300"/>
          <p14:tracePt t="35582" x="5111750" y="4940300"/>
          <p14:tracePt t="35623" x="5111750" y="4933950"/>
          <p14:tracePt t="35632" x="5118100" y="4933950"/>
          <p14:tracePt t="35648" x="5130800" y="4933950"/>
          <p14:tracePt t="35658" x="5137150" y="4933950"/>
          <p14:tracePt t="35687" x="5149850" y="4933950"/>
          <p14:tracePt t="35696" x="5156200" y="4933950"/>
          <p14:tracePt t="35719" x="5162550" y="4927600"/>
          <p14:tracePt t="36009" x="5168900" y="4927600"/>
          <p14:tracePt t="36408" x="5168900" y="4940300"/>
          <p14:tracePt t="36416" x="5168900" y="4953000"/>
          <p14:tracePt t="36423" x="5168900" y="4965700"/>
          <p14:tracePt t="36432" x="5156200" y="4991100"/>
          <p14:tracePt t="36439" x="5143500" y="5016500"/>
          <p14:tracePt t="36450" x="5137150" y="5029200"/>
          <p14:tracePt t="36496" x="5130800" y="5035550"/>
          <p14:tracePt t="36551" x="5124450" y="5035550"/>
          <p14:tracePt t="36568" x="5118100" y="5041900"/>
          <p14:tracePt t="36599" x="5118100" y="5048250"/>
          <p14:tracePt t="36615" x="5111750" y="5054600"/>
          <p14:tracePt t="36655" x="5105400" y="5054600"/>
          <p14:tracePt t="36799" x="5130800" y="5035550"/>
          <p14:tracePt t="36810" x="5162550" y="5022850"/>
          <p14:tracePt t="36810" x="5187950" y="5016500"/>
          <p14:tracePt t="36817" x="5270500" y="4972050"/>
          <p14:tracePt t="36835" x="5321300" y="4953000"/>
          <p14:tracePt t="36851" x="5365750" y="4927600"/>
          <p14:tracePt t="36868" x="5403850" y="4902200"/>
          <p14:tracePt t="36885" x="5448300" y="4870450"/>
          <p14:tracePt t="36901" x="5467350" y="4857750"/>
          <p14:tracePt t="36918" x="5486400" y="4838700"/>
          <p14:tracePt t="36935" x="5499100" y="4819650"/>
          <p14:tracePt t="37032" x="5499100" y="4794250"/>
          <p14:tracePt t="37044" x="5492750" y="4787900"/>
          <p14:tracePt t="37045" x="5480050" y="4775200"/>
          <p14:tracePt t="37051" x="5435600" y="4768850"/>
          <p14:tracePt t="37069" x="5346700" y="4749800"/>
          <p14:tracePt t="37085" x="5245100" y="4737100"/>
          <p14:tracePt t="37101" x="5143500" y="4730750"/>
          <p14:tracePt t="37118" x="5054600" y="4730750"/>
          <p14:tracePt t="37135" x="4914900" y="4730750"/>
          <p14:tracePt t="37152" x="4870450" y="4730750"/>
          <p14:tracePt t="37168" x="4781550" y="4737100"/>
          <p14:tracePt t="37185" x="4730750" y="4762500"/>
          <p14:tracePt t="37202" x="4667250" y="4800600"/>
          <p14:tracePt t="37218" x="4641850" y="4819650"/>
          <p14:tracePt t="37235" x="4622800" y="4832350"/>
          <p14:tracePt t="37252" x="4603750" y="4864100"/>
          <p14:tracePt t="37268" x="4591050" y="4895850"/>
          <p14:tracePt t="37286" x="4591050" y="4940300"/>
          <p14:tracePt t="37302" x="4591050" y="5003800"/>
          <p14:tracePt t="37319" x="4610100" y="5022850"/>
          <p14:tracePt t="37319" x="4629150" y="5041900"/>
          <p14:tracePt t="37336" x="4654550" y="5060950"/>
          <p14:tracePt t="37352" x="4845050" y="5111750"/>
          <p14:tracePt t="37368" x="5035550" y="5130800"/>
          <p14:tracePt t="37385" x="5270500" y="5130800"/>
          <p14:tracePt t="37402" x="5486400" y="5143500"/>
          <p14:tracePt t="37419" x="5657850" y="5143500"/>
          <p14:tracePt t="37435" x="5765800" y="5143500"/>
          <p14:tracePt t="37452" x="5854700" y="5143500"/>
          <p14:tracePt t="37469" x="5943600" y="5099050"/>
          <p14:tracePt t="37485" x="6038850" y="5054600"/>
          <p14:tracePt t="37502" x="6089650" y="5016500"/>
          <p14:tracePt t="37519" x="6127750" y="4972050"/>
          <p14:tracePt t="37535" x="6140450" y="4933950"/>
          <p14:tracePt t="37552" x="6140450" y="4921250"/>
          <p14:tracePt t="37607" x="6140450" y="4914900"/>
          <p14:tracePt t="37615" x="6140450" y="4902200"/>
          <p14:tracePt t="37624" x="6134100" y="4895850"/>
          <p14:tracePt t="37632" x="6108700" y="4876800"/>
          <p14:tracePt t="37638" x="6064250" y="4876800"/>
          <p14:tracePt t="37652" x="5994400" y="4857750"/>
          <p14:tracePt t="37669" x="5911850" y="4851400"/>
          <p14:tracePt t="37686" x="5803900" y="4851400"/>
          <p14:tracePt t="37702" x="5727700" y="4851400"/>
          <p14:tracePt t="37702" x="5689600" y="4851400"/>
          <p14:tracePt t="37720" x="5607050" y="4876800"/>
          <p14:tracePt t="37736" x="5524500" y="4914900"/>
          <p14:tracePt t="37752" x="5448300" y="4933950"/>
          <p14:tracePt t="37769" x="5378450" y="4946650"/>
          <p14:tracePt t="37786" x="5327650" y="4978400"/>
          <p14:tracePt t="37803" x="5270500" y="5016500"/>
          <p14:tracePt t="37819" x="5238750" y="5048250"/>
          <p14:tracePt t="37836" x="5200650" y="5080000"/>
          <p14:tracePt t="37853" x="5187950" y="5092700"/>
          <p14:tracePt t="37869" x="5181600" y="5118100"/>
          <p14:tracePt t="37886" x="5162550" y="5130800"/>
          <p14:tracePt t="37903" x="5162550" y="5137150"/>
          <p14:tracePt t="37919" x="5162550" y="5156200"/>
          <p14:tracePt t="37937" x="5162550" y="5181600"/>
          <p14:tracePt t="37953" x="5187950" y="5207000"/>
          <p14:tracePt t="37970" x="5213350" y="5226050"/>
          <p14:tracePt t="37986" x="5251450" y="5238750"/>
          <p14:tracePt t="38003" x="5308600" y="5245100"/>
          <p14:tracePt t="38019" x="5422900" y="5257800"/>
          <p14:tracePt t="38036" x="5556250" y="5283200"/>
          <p14:tracePt t="38053" x="5727700" y="5295900"/>
          <p14:tracePt t="38070" x="5937250" y="5295900"/>
          <p14:tracePt t="38087" x="5981700" y="5295900"/>
          <p14:tracePt t="38103" x="6076950" y="5264150"/>
          <p14:tracePt t="38120" x="6127750" y="5245100"/>
          <p14:tracePt t="38137" x="6197600" y="5207000"/>
          <p14:tracePt t="38153" x="6267450" y="5162550"/>
          <p14:tracePt t="38170" x="6330950" y="5124450"/>
          <p14:tracePt t="38186" x="6413500" y="5048250"/>
          <p14:tracePt t="38203" x="6432550" y="5029200"/>
          <p14:tracePt t="38220" x="6451600" y="4997450"/>
          <p14:tracePt t="38237" x="6457950" y="4991100"/>
          <p14:tracePt t="38254" x="6457950" y="4978400"/>
          <p14:tracePt t="38287" x="6457950" y="4972050"/>
          <p14:tracePt t="38304" x="6457950" y="4965700"/>
          <p14:tracePt t="38305" x="6451600" y="4946650"/>
          <p14:tracePt t="38320" x="6369050" y="4902200"/>
          <p14:tracePt t="38337" x="6267450" y="4857750"/>
          <p14:tracePt t="38353" x="6108700" y="4832350"/>
          <p14:tracePt t="38370" x="5969000" y="4819650"/>
          <p14:tracePt t="38387" x="5822950" y="4819650"/>
          <p14:tracePt t="38404" x="5683250" y="4819650"/>
          <p14:tracePt t="38420" x="5499100" y="4819650"/>
          <p14:tracePt t="38437" x="5327650" y="4819650"/>
          <p14:tracePt t="38454" x="5143500" y="4819650"/>
          <p14:tracePt t="38470" x="5048250" y="4819650"/>
          <p14:tracePt t="38487" x="4972050" y="4819650"/>
          <p14:tracePt t="38504" x="4895850" y="4832350"/>
          <p14:tracePt t="38520" x="4838700" y="4864100"/>
          <p14:tracePt t="38537" x="4800600" y="4889500"/>
          <p14:tracePt t="38554" x="4768850" y="4921250"/>
          <p14:tracePt t="38571" x="4749800" y="4959350"/>
          <p14:tracePt t="38587" x="4743450" y="4984750"/>
          <p14:tracePt t="38604" x="4737100" y="5029200"/>
          <p14:tracePt t="38620" x="4730750" y="5086350"/>
          <p14:tracePt t="38637" x="4730750" y="5124450"/>
          <p14:tracePt t="38654" x="4743450" y="5181600"/>
          <p14:tracePt t="38671" x="4768850" y="5207000"/>
          <p14:tracePt t="38687" x="4819650" y="5238750"/>
          <p14:tracePt t="38704" x="4876800" y="5245100"/>
          <p14:tracePt t="38721" x="4946650" y="5251450"/>
          <p14:tracePt t="38738" x="5035550" y="5257800"/>
          <p14:tracePt t="38754" x="5124450" y="5257800"/>
          <p14:tracePt t="38771" x="5200650" y="5257800"/>
          <p14:tracePt t="38787" x="5295900" y="5251450"/>
          <p14:tracePt t="38804" x="5334000" y="5232400"/>
          <p14:tracePt t="38821" x="5372100" y="5213350"/>
          <p14:tracePt t="38838" x="5384800" y="5194300"/>
          <p14:tracePt t="38920" x="5384800" y="5187950"/>
          <p14:tracePt t="38930" x="5359400" y="5162550"/>
          <p14:tracePt t="38938" x="5327650" y="5162550"/>
          <p14:tracePt t="38938" x="5200650" y="5143500"/>
          <p14:tracePt t="38954" x="5048250" y="5105400"/>
          <p14:tracePt t="38971" x="4838700" y="5067300"/>
          <p14:tracePt t="38988" x="4622800" y="5041900"/>
          <p14:tracePt t="39004" x="4413250" y="5022850"/>
          <p14:tracePt t="39021" x="4197350" y="5003800"/>
          <p14:tracePt t="39038" x="3994150" y="5003800"/>
          <p14:tracePt t="39054" x="3670300" y="5016500"/>
          <p14:tracePt t="39072" x="3435350" y="5029200"/>
          <p14:tracePt t="39089" x="3219450" y="5035550"/>
          <p14:tracePt t="39105" x="3009900" y="5048250"/>
          <p14:tracePt t="39121" x="2838450" y="5073650"/>
          <p14:tracePt t="39138" x="2724150" y="5086350"/>
          <p14:tracePt t="39155" x="2622550" y="5111750"/>
          <p14:tracePt t="39171" x="2540000" y="5124450"/>
          <p14:tracePt t="39188" x="2444750" y="5124450"/>
          <p14:tracePt t="39205" x="2324100" y="5137150"/>
          <p14:tracePt t="39221" x="2254250" y="5143500"/>
          <p14:tracePt t="39239" x="2203450" y="5143500"/>
          <p14:tracePt t="39255" x="2165350" y="5156200"/>
          <p14:tracePt t="39272" x="2127250" y="5162550"/>
          <p14:tracePt t="39289" x="2114550" y="5168900"/>
          <p14:tracePt t="39306" x="2095500" y="5168900"/>
          <p14:tracePt t="39322" x="2082800" y="5175250"/>
          <p14:tracePt t="39339" x="2082800" y="5181600"/>
          <p14:tracePt t="39355" x="2076450" y="5181600"/>
          <p14:tracePt t="39392" x="2070100" y="5181600"/>
          <p14:tracePt t="39416" x="2063750" y="5181600"/>
          <p14:tracePt t="39424" x="2057400" y="5187950"/>
          <p14:tracePt t="39439" x="2051050" y="5194300"/>
          <p14:tracePt t="39440" x="2044700" y="5200650"/>
          <p14:tracePt t="39455" x="2038350" y="5200650"/>
          <p14:tracePt t="39472" x="2025650" y="5207000"/>
          <p14:tracePt t="39489" x="2019300" y="5213350"/>
          <p14:tracePt t="39505" x="2012950" y="5219700"/>
          <p14:tracePt t="39522" x="2006600" y="5219700"/>
          <p14:tracePt t="39760" x="2006600" y="5238750"/>
          <p14:tracePt t="39768" x="2006600" y="5245100"/>
          <p14:tracePt t="39776" x="2012950" y="5257800"/>
          <p14:tracePt t="39784" x="2019300" y="5264150"/>
          <p14:tracePt t="39789" x="2025650" y="5270500"/>
          <p14:tracePt t="39830" x="0" y="0"/>
        </p14:tracePtLst>
        <p14:tracePtLst>
          <p14:tracePt t="42016" x="1536700" y="5911850"/>
          <p14:tracePt t="42304" x="1530350" y="5911850"/>
          <p14:tracePt t="42319" x="1517650" y="5911850"/>
          <p14:tracePt t="42319" x="1498600" y="5911850"/>
          <p14:tracePt t="42327" x="1454150" y="5905500"/>
          <p14:tracePt t="42343" x="1384300" y="5899150"/>
          <p14:tracePt t="42361" x="1333500" y="5880100"/>
          <p14:tracePt t="42377" x="1282700" y="5873750"/>
          <p14:tracePt t="42393" x="1244600" y="5854700"/>
          <p14:tracePt t="42410" x="1231900" y="5854700"/>
          <p14:tracePt t="42427" x="1219200" y="5854700"/>
          <p14:tracePt t="42444" x="1168400" y="5854700"/>
          <p14:tracePt t="42460" x="1136650" y="5854700"/>
          <p14:tracePt t="42477" x="1085850" y="5854700"/>
          <p14:tracePt t="42493" x="1035050" y="5854700"/>
          <p14:tracePt t="42510" x="996950" y="5854700"/>
          <p14:tracePt t="42527" x="939800" y="5854700"/>
          <p14:tracePt t="42544" x="901700" y="5854700"/>
          <p14:tracePt t="42561" x="863600" y="5854700"/>
          <p14:tracePt t="42577" x="838200" y="5854700"/>
          <p14:tracePt t="42594" x="825500" y="5854700"/>
          <p14:tracePt t="42648" x="819150" y="5854700"/>
          <p14:tracePt t="42656" x="812800" y="5854700"/>
          <p14:tracePt t="42664" x="812800" y="5861050"/>
          <p14:tracePt t="42677" x="812800" y="5873750"/>
          <p14:tracePt t="42678" x="812800" y="5905500"/>
          <p14:tracePt t="42694" x="831850" y="5937250"/>
          <p14:tracePt t="42711" x="908050" y="5975350"/>
          <p14:tracePt t="42727" x="1060450" y="6000750"/>
          <p14:tracePt t="42744" x="1193800" y="6007100"/>
          <p14:tracePt t="42761" x="1308100" y="6026150"/>
          <p14:tracePt t="42777" x="1409700" y="6032500"/>
          <p14:tracePt t="42794" x="1473200" y="6032500"/>
          <p14:tracePt t="42811" x="1543050" y="6032500"/>
          <p14:tracePt t="42827" x="1600200" y="6032500"/>
          <p14:tracePt t="42846" x="1657350" y="6032500"/>
          <p14:tracePt t="42861" x="1682750" y="6032500"/>
          <p14:tracePt t="42878" x="1720850" y="6032500"/>
          <p14:tracePt t="42894" x="1746250" y="6032500"/>
          <p14:tracePt t="42911" x="1771650" y="6032500"/>
          <p14:tracePt t="42928" x="1797050" y="6013450"/>
          <p14:tracePt t="42944" x="1816100" y="5981700"/>
          <p14:tracePt t="42961" x="1828800" y="5969000"/>
          <p14:tracePt t="42978" x="1835150" y="5962650"/>
          <p14:tracePt t="42994" x="1841500" y="5956300"/>
          <p14:tracePt t="43112" x="1841500" y="5949950"/>
          <p14:tracePt t="43120" x="1841500" y="5943600"/>
          <p14:tracePt t="43128" x="1822450" y="5930900"/>
          <p14:tracePt t="43145" x="1797050" y="5918200"/>
          <p14:tracePt t="43145" x="1714500" y="5867400"/>
          <p14:tracePt t="43161" x="1651000" y="5842000"/>
          <p14:tracePt t="43178" x="1581150" y="5816600"/>
          <p14:tracePt t="43195" x="1479550" y="5791200"/>
          <p14:tracePt t="43212" x="1384300" y="5759450"/>
          <p14:tracePt t="43228" x="1327150" y="5759450"/>
          <p14:tracePt t="43245" x="1289050" y="5759450"/>
          <p14:tracePt t="43262" x="1225550" y="5778500"/>
          <p14:tracePt t="43278" x="1181100" y="5816600"/>
          <p14:tracePt t="43295" x="1123950" y="5880100"/>
          <p14:tracePt t="43295" x="1111250" y="5918200"/>
          <p14:tracePt t="43312" x="1079500" y="6000750"/>
          <p14:tracePt t="43328" x="1066800" y="6070600"/>
          <p14:tracePt t="43345" x="1066800" y="6127750"/>
          <p14:tracePt t="43362" x="1066800" y="6165850"/>
          <p14:tracePt t="43379" x="1073150" y="6184900"/>
          <p14:tracePt t="43395" x="1092200" y="6203950"/>
          <p14:tracePt t="43412" x="1143000" y="6229350"/>
          <p14:tracePt t="43428" x="1244600" y="6254750"/>
          <p14:tracePt t="43445" x="1390650" y="6280150"/>
          <p14:tracePt t="43463" x="1568450" y="6305550"/>
          <p14:tracePt t="43478" x="1784350" y="6311900"/>
          <p14:tracePt t="43495" x="2095500" y="6311900"/>
          <p14:tracePt t="43512" x="2266950" y="6311900"/>
          <p14:tracePt t="43529" x="2400300" y="6311900"/>
          <p14:tracePt t="43545" x="2495550" y="6273800"/>
          <p14:tracePt t="43563" x="2533650" y="6248400"/>
          <p14:tracePt t="43579" x="2584450" y="6203950"/>
          <p14:tracePt t="43595" x="2616200" y="6159500"/>
          <p14:tracePt t="43612" x="2616200" y="6140450"/>
          <p14:tracePt t="43629" x="2616200" y="6096000"/>
          <p14:tracePt t="43645" x="2628900" y="6070600"/>
          <p14:tracePt t="43662" x="2628900" y="6057900"/>
          <p14:tracePt t="43679" x="2616200" y="6013450"/>
          <p14:tracePt t="43696" x="2590800" y="5981700"/>
          <p14:tracePt t="43713" x="2546350" y="5962650"/>
          <p14:tracePt t="43730" x="2482850" y="5924550"/>
          <p14:tracePt t="43746" x="2355850" y="5886450"/>
          <p14:tracePt t="43762" x="2203450" y="5854700"/>
          <p14:tracePt t="43779" x="1962150" y="5803900"/>
          <p14:tracePt t="43796" x="1739900" y="5784850"/>
          <p14:tracePt t="43813" x="1574800" y="5772150"/>
          <p14:tracePt t="43829" x="1441450" y="5772150"/>
          <p14:tracePt t="43846" x="1333500" y="5810250"/>
          <p14:tracePt t="43862" x="1250950" y="5848350"/>
          <p14:tracePt t="43879" x="1200150" y="5911850"/>
          <p14:tracePt t="43897" x="1193800" y="5930900"/>
          <p14:tracePt t="43912" x="1193800" y="5956300"/>
          <p14:tracePt t="43929" x="1193800" y="5988050"/>
          <p14:tracePt t="43946" x="1193800" y="6000750"/>
          <p14:tracePt t="43963" x="1193800" y="6019800"/>
          <p14:tracePt t="43979" x="1219200" y="6051550"/>
          <p14:tracePt t="43996" x="1263650" y="6076950"/>
          <p14:tracePt t="44012" x="1333500" y="6108700"/>
          <p14:tracePt t="44029" x="1422400" y="6127750"/>
          <p14:tracePt t="44046" x="1568450" y="6159500"/>
          <p14:tracePt t="44063" x="1733550" y="6184900"/>
          <p14:tracePt t="44080" x="1943100" y="6210300"/>
          <p14:tracePt t="44098" x="2070100" y="6210300"/>
          <p14:tracePt t="44113" x="2171700" y="6203950"/>
          <p14:tracePt t="44130" x="2254250" y="6178550"/>
          <p14:tracePt t="44146" x="2349500" y="6127750"/>
          <p14:tracePt t="44163" x="2419350" y="6076950"/>
          <p14:tracePt t="44180" x="2451100" y="6051550"/>
          <p14:tracePt t="44197" x="2470150" y="6013450"/>
          <p14:tracePt t="44213" x="2476500" y="5988050"/>
          <p14:tracePt t="44230" x="2476500" y="5975350"/>
          <p14:tracePt t="44246" x="2476500" y="5969000"/>
          <p14:tracePt t="44263" x="2476500" y="5949950"/>
          <p14:tracePt t="44280" x="2457450" y="5924550"/>
          <p14:tracePt t="44297" x="2425700" y="5886450"/>
          <p14:tracePt t="44313" x="2349500" y="5835650"/>
          <p14:tracePt t="44330" x="2241550" y="5778500"/>
          <p14:tracePt t="44347" x="2108200" y="5727700"/>
          <p14:tracePt t="44363" x="1949450" y="5702300"/>
          <p14:tracePt t="44380" x="1797050" y="5670550"/>
          <p14:tracePt t="44397" x="1631950" y="5670550"/>
          <p14:tracePt t="44413" x="1511300" y="5670550"/>
          <p14:tracePt t="44430" x="1397000" y="5670550"/>
          <p14:tracePt t="44446" x="1377950" y="5676900"/>
          <p14:tracePt t="44463" x="1301750" y="5765800"/>
          <p14:tracePt t="44480" x="1301750" y="5816600"/>
          <p14:tracePt t="44497" x="1301750" y="5880100"/>
          <p14:tracePt t="44514" x="1308100" y="5924550"/>
          <p14:tracePt t="44530" x="1346200" y="5956300"/>
          <p14:tracePt t="44547" x="1409700" y="5988050"/>
          <p14:tracePt t="44564" x="1555750" y="6026150"/>
          <p14:tracePt t="44580" x="1733550" y="6057900"/>
          <p14:tracePt t="44597" x="1955800" y="6096000"/>
          <p14:tracePt t="44614" x="2178050" y="6140450"/>
          <p14:tracePt t="44631" x="2387600" y="6172200"/>
          <p14:tracePt t="44647" x="2717800" y="6197600"/>
          <p14:tracePt t="44665" x="2901950" y="6197600"/>
          <p14:tracePt t="44680" x="3067050" y="6184900"/>
          <p14:tracePt t="44697" x="3168650" y="6146800"/>
          <p14:tracePt t="44714" x="3238500" y="6108700"/>
          <p14:tracePt t="44731" x="3302000" y="6064250"/>
          <p14:tracePt t="44747" x="3333750" y="6026150"/>
          <p14:tracePt t="44764" x="3340100" y="6007100"/>
          <p14:tracePt t="44781" x="3346450" y="5994400"/>
          <p14:tracePt t="44798" x="3346450" y="5988050"/>
          <p14:tracePt t="44856" x="3346450" y="5975350"/>
          <p14:tracePt t="44864" x="3340100" y="5969000"/>
          <p14:tracePt t="44865" x="3295650" y="5962650"/>
          <p14:tracePt t="44881" x="3213100" y="5962650"/>
          <p14:tracePt t="44898" x="3124200" y="5962650"/>
          <p14:tracePt t="44914" x="3016250" y="5962650"/>
          <p14:tracePt t="44931" x="2876550" y="5962650"/>
          <p14:tracePt t="44947" x="2787650" y="5962650"/>
          <p14:tracePt t="44964" x="2730500" y="5962650"/>
          <p14:tracePt t="44981" x="2705100" y="5969000"/>
          <p14:tracePt t="44998" x="2698750" y="5981700"/>
          <p14:tracePt t="45014" x="2686050" y="5988050"/>
          <p14:tracePt t="45031" x="2679700" y="6051550"/>
          <p14:tracePt t="45048" x="2679700" y="6064250"/>
          <p14:tracePt t="45064" x="2686050" y="6089650"/>
          <p14:tracePt t="45081" x="2762250" y="6134100"/>
          <p14:tracePt t="45098" x="2863850" y="6165850"/>
          <p14:tracePt t="45114" x="3041650" y="6210300"/>
          <p14:tracePt t="45131" x="3263900" y="6254750"/>
          <p14:tracePt t="45148" x="3479800" y="6273800"/>
          <p14:tracePt t="45165" x="3695700" y="6273800"/>
          <p14:tracePt t="45182" x="3879850" y="6273800"/>
          <p14:tracePt t="45198" x="4044950" y="6267450"/>
          <p14:tracePt t="45215" x="4273550" y="6216650"/>
          <p14:tracePt t="45233" x="4419600" y="6172200"/>
          <p14:tracePt t="45248" x="4546600" y="6121400"/>
          <p14:tracePt t="45265" x="4641850" y="6083300"/>
          <p14:tracePt t="45281" x="4679950" y="6064250"/>
          <p14:tracePt t="45298" x="4686300" y="6051550"/>
          <p14:tracePt t="45400" x="4692650" y="6045200"/>
          <p14:tracePt t="45408" x="4692650" y="6038850"/>
          <p14:tracePt t="45417" x="4679950" y="6032500"/>
          <p14:tracePt t="45424" x="4641850" y="6026150"/>
          <p14:tracePt t="45432" x="4572000" y="6007100"/>
          <p14:tracePt t="45448" x="4464050" y="6000750"/>
          <p14:tracePt t="45465" x="4311650" y="6000750"/>
          <p14:tracePt t="45482" x="4171950" y="6000750"/>
          <p14:tracePt t="45498" x="4051300" y="6000750"/>
          <p14:tracePt t="45515" x="3981450" y="6013450"/>
          <p14:tracePt t="45532" x="3924300" y="6038850"/>
          <p14:tracePt t="45549" x="3898900" y="6070600"/>
          <p14:tracePt t="45565" x="3879850" y="6089650"/>
          <p14:tracePt t="45582" x="3867150" y="6108700"/>
          <p14:tracePt t="45599" x="3860800" y="6121400"/>
          <p14:tracePt t="45615" x="3854450" y="6134100"/>
          <p14:tracePt t="45649" x="3854450" y="6140450"/>
          <p14:tracePt t="45650" x="3854450" y="6153150"/>
          <p14:tracePt t="45665" x="3854450" y="6165850"/>
          <p14:tracePt t="45682" x="3860800" y="6178550"/>
          <p14:tracePt t="45699" x="3886200" y="6203950"/>
          <p14:tracePt t="45715" x="3911600" y="6216650"/>
          <p14:tracePt t="45732" x="3956050" y="6223000"/>
          <p14:tracePt t="45749" x="4051300" y="6235700"/>
          <p14:tracePt t="45766" x="4152900" y="6242050"/>
          <p14:tracePt t="45782" x="4248150" y="6242050"/>
          <p14:tracePt t="45799" x="4394200" y="6235700"/>
          <p14:tracePt t="45816" x="4438650" y="6235700"/>
          <p14:tracePt t="45816" x="4489450" y="6216650"/>
          <p14:tracePt t="45833" x="4584700" y="6178550"/>
          <p14:tracePt t="45849" x="4641850" y="6159500"/>
          <p14:tracePt t="45866" x="4679950" y="6140450"/>
          <p14:tracePt t="45882" x="4686300" y="6140450"/>
          <p14:tracePt t="45900" x="4692650" y="6127750"/>
          <p14:tracePt t="45917" x="4705350" y="6127750"/>
          <p14:tracePt t="45934" x="4711700" y="6121400"/>
          <p14:tracePt t="45950" x="4711700" y="6108700"/>
          <p14:tracePt t="45967" x="4718050" y="6108700"/>
          <p14:tracePt t="45984" x="4718050" y="6102350"/>
          <p14:tracePt t="46041" x="4718050" y="6089650"/>
          <p14:tracePt t="46058" x="4705350" y="6076950"/>
          <p14:tracePt t="46066" x="4686300" y="6064250"/>
          <p14:tracePt t="46081" x="4667250" y="6057900"/>
          <p14:tracePt t="46085" x="4616450" y="6038850"/>
          <p14:tracePt t="46101" x="4521200" y="6019800"/>
          <p14:tracePt t="46117" x="4419600" y="6007100"/>
          <p14:tracePt t="46134" x="4362450" y="6007100"/>
          <p14:tracePt t="46151" x="4324350" y="6007100"/>
          <p14:tracePt t="46167" x="4298950" y="6013450"/>
          <p14:tracePt t="46184" x="4292600" y="6019800"/>
          <p14:tracePt t="46241" x="4286250" y="6026150"/>
          <p14:tracePt t="46265" x="4286250" y="6045200"/>
          <p14:tracePt t="46273" x="4286250" y="6057900"/>
          <p14:tracePt t="46281" x="4298950" y="6070600"/>
          <p14:tracePt t="46284" x="4356100" y="6115050"/>
          <p14:tracePt t="46300" x="4470400" y="6140450"/>
          <p14:tracePt t="46317" x="4584700" y="6165850"/>
          <p14:tracePt t="46334" x="4705350" y="6178550"/>
          <p14:tracePt t="46351" x="4857750" y="6216650"/>
          <p14:tracePt t="46367" x="4991100" y="6223000"/>
          <p14:tracePt t="46384" x="5143500" y="6229350"/>
          <p14:tracePt t="46401" x="5226050" y="6229350"/>
          <p14:tracePt t="46418" x="5276850" y="6229350"/>
          <p14:tracePt t="46434" x="5302250" y="6229350"/>
          <p14:tracePt t="46451" x="5314950" y="6229350"/>
          <p14:tracePt t="46538" x="5308600" y="6229350"/>
          <p14:tracePt t="46546" x="5257800" y="6216650"/>
          <p14:tracePt t="46554" x="5200650" y="6203950"/>
          <p14:tracePt t="46554" x="5156200" y="6184900"/>
          <p14:tracePt t="46569" x="4902200" y="6159500"/>
          <p14:tracePt t="46586" x="4826000" y="6159500"/>
          <p14:tracePt t="46602" x="4629150" y="6159500"/>
          <p14:tracePt t="46618" x="4552950" y="6159500"/>
          <p14:tracePt t="46635" x="4521200" y="6165850"/>
          <p14:tracePt t="46651" x="4502150" y="6191250"/>
          <p14:tracePt t="46668" x="4489450" y="6216650"/>
          <p14:tracePt t="46705" x="4489450" y="6223000"/>
          <p14:tracePt t="46705" x="4489450" y="6229350"/>
          <p14:tracePt t="46718" x="4489450" y="6235700"/>
          <p14:tracePt t="46735" x="4489450" y="6242050"/>
          <p14:tracePt t="46751" x="4489450" y="6261100"/>
          <p14:tracePt t="46768" x="4591050" y="6292850"/>
          <p14:tracePt t="46785" x="4705350" y="6311900"/>
          <p14:tracePt t="46802" x="4819650" y="6324600"/>
          <p14:tracePt t="46818" x="4921250" y="6330950"/>
          <p14:tracePt t="46835" x="4972050" y="6337300"/>
          <p14:tracePt t="46852" x="5003800" y="6337300"/>
          <p14:tracePt t="46868" x="5010150" y="6337300"/>
          <p14:tracePt t="47223" x="0" y="0"/>
        </p14:tracePtLst>
        <p14:tracePtLst>
          <p14:tracePt t="48753" x="4343400" y="6438900"/>
          <p14:tracePt t="48866" x="4362450" y="6438900"/>
          <p14:tracePt t="48874" x="4413250" y="6438900"/>
          <p14:tracePt t="48882" x="4451350" y="6438900"/>
          <p14:tracePt t="48890" x="4597400" y="6438900"/>
          <p14:tracePt t="48906" x="4883150" y="6369050"/>
          <p14:tracePt t="48938" x="5086350" y="6369050"/>
          <p14:tracePt t="48946" x="5219700" y="6369050"/>
          <p14:tracePt t="48955" x="5289550" y="6388100"/>
          <p14:tracePt t="48972" x="5372100" y="6413500"/>
          <p14:tracePt t="48994" x="5486400" y="6426200"/>
          <p14:tracePt t="49010" x="5594350" y="6438900"/>
          <p14:tracePt t="49026" x="5683250" y="6445250"/>
          <p14:tracePt t="49042" x="5772150" y="6445250"/>
          <p14:tracePt t="49057" x="5873750" y="6445250"/>
          <p14:tracePt t="49074" x="5949950" y="6451600"/>
          <p14:tracePt t="49090" x="6032500" y="6464300"/>
          <p14:tracePt t="49090" x="6051550" y="6477000"/>
          <p14:tracePt t="49106" x="6121400" y="6489700"/>
          <p14:tracePt t="49130" x="6178550" y="6496050"/>
          <p14:tracePt t="49139" x="6273800" y="6496050"/>
          <p14:tracePt t="49172" x="6375400" y="6496050"/>
          <p14:tracePt t="49176" x="6432550" y="6489700"/>
          <p14:tracePt t="49189" x="6502400" y="6489700"/>
          <p14:tracePt t="49206" x="6559550" y="6489700"/>
          <p14:tracePt t="49222" x="6616700" y="6489700"/>
          <p14:tracePt t="49239" x="6711950" y="6464300"/>
          <p14:tracePt t="49255" x="6762750" y="6432550"/>
          <p14:tracePt t="49272" x="6794500" y="6400800"/>
          <p14:tracePt t="49289" x="6800850" y="6388100"/>
          <p14:tracePt t="49330" x="6800850" y="6375400"/>
          <p14:tracePt t="49346" x="6800850" y="6369050"/>
          <p14:tracePt t="49353" x="6800850" y="6356350"/>
          <p14:tracePt t="49362" x="6794500" y="6343650"/>
          <p14:tracePt t="49373" x="6756400" y="6305550"/>
          <p14:tracePt t="49389" x="6737350" y="6292850"/>
          <p14:tracePt t="49406" x="6680200" y="6280150"/>
          <p14:tracePt t="49423" x="6597650" y="6261100"/>
          <p14:tracePt t="49439" x="6502400" y="6248400"/>
          <p14:tracePt t="49457" x="6375400" y="6248400"/>
          <p14:tracePt t="49473" x="6165850" y="6242050"/>
          <p14:tracePt t="49490" x="6045200" y="6242050"/>
          <p14:tracePt t="49506" x="5918200" y="6235700"/>
          <p14:tracePt t="49522" x="5791200" y="6216650"/>
          <p14:tracePt t="49539" x="5619750" y="6210300"/>
          <p14:tracePt t="49556" x="5422900" y="6184900"/>
          <p14:tracePt t="49573" x="5175250" y="6172200"/>
          <p14:tracePt t="49590" x="4965700" y="6146800"/>
          <p14:tracePt t="49606" x="4768850" y="6121400"/>
          <p14:tracePt t="49623" x="4597400" y="6102350"/>
          <p14:tracePt t="49639" x="4483100" y="6089650"/>
          <p14:tracePt t="49656" x="4413250" y="6076950"/>
          <p14:tracePt t="49673" x="4311650" y="6070600"/>
          <p14:tracePt t="49690" x="4229100" y="6038850"/>
          <p14:tracePt t="49706" x="4114800" y="6032500"/>
          <p14:tracePt t="49724" x="3956050" y="6019800"/>
          <p14:tracePt t="49740" x="3829050" y="5994400"/>
          <p14:tracePt t="49756" x="3721100" y="5975350"/>
          <p14:tracePt t="49773" x="3606800" y="5969000"/>
          <p14:tracePt t="49790" x="3530600" y="5969000"/>
          <p14:tracePt t="49807" x="3479800" y="5956300"/>
          <p14:tracePt t="49823" x="3397250" y="5943600"/>
          <p14:tracePt t="49840" x="3308350" y="5924550"/>
          <p14:tracePt t="49856" x="3117850" y="5899150"/>
          <p14:tracePt t="49874" x="2978150" y="5892800"/>
          <p14:tracePt t="49891" x="2825750" y="5880100"/>
          <p14:tracePt t="49907" x="2679700" y="5867400"/>
          <p14:tracePt t="49924" x="2571750" y="5848350"/>
          <p14:tracePt t="49940" x="2457450" y="5842000"/>
          <p14:tracePt t="49957" x="2349500" y="5829300"/>
          <p14:tracePt t="49974" x="2235200" y="5829300"/>
          <p14:tracePt t="49991" x="2152650" y="5829300"/>
          <p14:tracePt t="50007" x="2038350" y="5829300"/>
          <p14:tracePt t="50024" x="1949450" y="5829300"/>
          <p14:tracePt t="50040" x="1841500" y="5829300"/>
          <p14:tracePt t="50057" x="1670050" y="5829300"/>
          <p14:tracePt t="50074" x="1524000" y="5829300"/>
          <p14:tracePt t="50091" x="1428750" y="5835650"/>
          <p14:tracePt t="50107" x="1346200" y="5854700"/>
          <p14:tracePt t="50124" x="1289050" y="5867400"/>
          <p14:tracePt t="50140" x="1225550" y="5873750"/>
          <p14:tracePt t="50157" x="1193800" y="5892800"/>
          <p14:tracePt t="50174" x="1130300" y="5905500"/>
          <p14:tracePt t="50191" x="1085850" y="5918200"/>
          <p14:tracePt t="50207" x="1028700" y="5937250"/>
          <p14:tracePt t="50224" x="965200" y="5956300"/>
          <p14:tracePt t="50240" x="869950" y="5994400"/>
          <p14:tracePt t="50257" x="844550" y="6019800"/>
          <p14:tracePt t="50274" x="800100" y="6045200"/>
          <p14:tracePt t="50291" x="774700" y="6070600"/>
          <p14:tracePt t="50307" x="736600" y="6096000"/>
          <p14:tracePt t="50324" x="692150" y="6140450"/>
          <p14:tracePt t="50341" x="660400" y="6165850"/>
          <p14:tracePt t="50359" x="641350" y="6191250"/>
          <p14:tracePt t="50374" x="628650" y="6216650"/>
          <p14:tracePt t="50391" x="628650" y="6223000"/>
          <p14:tracePt t="50407" x="628650" y="6229350"/>
          <p14:tracePt t="50425" x="628650" y="6254750"/>
          <p14:tracePt t="50441" x="628650" y="6305550"/>
          <p14:tracePt t="50459" x="647700" y="6343650"/>
          <p14:tracePt t="50475" x="742950" y="6362700"/>
          <p14:tracePt t="50491" x="889000" y="6388100"/>
          <p14:tracePt t="50508" x="1073150" y="6413500"/>
          <p14:tracePt t="50524" x="1282700" y="6445250"/>
          <p14:tracePt t="50541" x="1485900" y="6451600"/>
          <p14:tracePt t="50558" x="1663700" y="6477000"/>
          <p14:tracePt t="50574" x="1835150" y="6508750"/>
          <p14:tracePt t="50591" x="2000250" y="6534150"/>
          <p14:tracePt t="50608" x="2203450" y="6553200"/>
          <p14:tracePt t="50625" x="2406650" y="6553200"/>
          <p14:tracePt t="50641" x="2667000" y="6553200"/>
          <p14:tracePt t="50658" x="2806700" y="6553200"/>
          <p14:tracePt t="50674" x="2901950" y="6553200"/>
          <p14:tracePt t="50691" x="2959100" y="6553200"/>
          <p14:tracePt t="50708" x="3003550" y="6553200"/>
          <p14:tracePt t="50725" x="3035300" y="6553200"/>
          <p14:tracePt t="50741" x="3086100" y="6559550"/>
          <p14:tracePt t="50759" x="3143250" y="6559550"/>
          <p14:tracePt t="50775" x="3181350" y="6559550"/>
          <p14:tracePt t="50791" x="3225800" y="6559550"/>
          <p14:tracePt t="50808" x="3251200" y="6553200"/>
          <p14:tracePt t="50841" x="3263900" y="6521450"/>
          <p14:tracePt t="50842" x="3270250" y="6502400"/>
          <p14:tracePt t="50858" x="3270250" y="6489700"/>
          <p14:tracePt t="50897" x="3270250" y="6477000"/>
          <p14:tracePt t="50918" x="3270250" y="6470650"/>
          <p14:tracePt t="50919" x="3270250" y="6464300"/>
          <p14:tracePt t="50925" x="3270250" y="6432550"/>
          <p14:tracePt t="50942" x="3251200" y="6413500"/>
          <p14:tracePt t="50958" x="3238500" y="6394450"/>
          <p14:tracePt t="50975" x="3155950" y="6356350"/>
          <p14:tracePt t="50992" x="3022600" y="6330950"/>
          <p14:tracePt t="51008" x="2705100" y="6248400"/>
          <p14:tracePt t="51026" x="2413000" y="6203950"/>
          <p14:tracePt t="51042" x="2178050" y="6172200"/>
          <p14:tracePt t="51059" x="1962150" y="6153150"/>
          <p14:tracePt t="51075" x="1758950" y="6153150"/>
          <p14:tracePt t="51092" x="1581150" y="6140450"/>
          <p14:tracePt t="51109" x="1428750" y="6140450"/>
          <p14:tracePt t="51125" x="1333500" y="6146800"/>
          <p14:tracePt t="51142" x="1263650" y="6178550"/>
          <p14:tracePt t="51159" x="1244600" y="6197600"/>
          <p14:tracePt t="51175" x="1225550" y="6223000"/>
          <p14:tracePt t="51192" x="1225550" y="6229350"/>
          <p14:tracePt t="51241" x="1225550" y="6242050"/>
          <p14:tracePt t="51252" x="1244600" y="6248400"/>
          <p14:tracePt t="51259" x="1289050" y="6248400"/>
          <p14:tracePt t="51259" x="1422400" y="6273800"/>
          <p14:tracePt t="51276" x="1587500" y="6299200"/>
          <p14:tracePt t="51293" x="1778000" y="6337300"/>
          <p14:tracePt t="51309" x="1962150" y="6375400"/>
          <p14:tracePt t="51326" x="2190750" y="6407150"/>
          <p14:tracePt t="51342" x="2444750" y="6438900"/>
          <p14:tracePt t="51360" x="2660650" y="6438900"/>
          <p14:tracePt t="51376" x="2832100" y="6438900"/>
          <p14:tracePt t="51393" x="3022600" y="6388100"/>
          <p14:tracePt t="51410" x="3124200" y="6330950"/>
          <p14:tracePt t="51426" x="3149600" y="6311900"/>
          <p14:tracePt t="51442" x="3168650" y="6299200"/>
          <p14:tracePt t="51459" x="3175000" y="6299200"/>
          <p14:tracePt t="51476" x="3175000" y="6292850"/>
          <p14:tracePt t="51493" x="3175000" y="6286500"/>
          <p14:tracePt t="51509" x="3175000" y="6273800"/>
          <p14:tracePt t="51526" x="3175000" y="6248400"/>
          <p14:tracePt t="51543" x="3155950" y="6223000"/>
          <p14:tracePt t="51560" x="3136900" y="6210300"/>
          <p14:tracePt t="51576" x="3130550" y="6203950"/>
          <p14:tracePt t="51576" x="3111500" y="6203950"/>
          <p14:tracePt t="51594" x="3073400" y="6197600"/>
          <p14:tracePt t="51610" x="2997200" y="6184900"/>
          <p14:tracePt t="51626" x="2889250" y="6184900"/>
          <p14:tracePt t="51643" x="2825750" y="6184900"/>
          <p14:tracePt t="51659" x="2781300" y="6172200"/>
          <p14:tracePt t="51677" x="2768600" y="6172200"/>
          <p14:tracePt t="51693" x="2755900" y="6172200"/>
          <p14:tracePt t="51709" x="2749550" y="6172200"/>
          <p14:tracePt t="51860" x="0" y="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381000" y="1295400"/>
            <a:ext cx="8229600" cy="4876800"/>
          </a:xfrm>
        </p:spPr>
        <p:txBody>
          <a:bodyPr>
            <a:normAutofit fontScale="85000" lnSpcReduction="20000"/>
          </a:bodyPr>
          <a:lstStyle/>
          <a:p>
            <a:r>
              <a:rPr lang="en-US" dirty="0" smtClean="0"/>
              <a:t>Combination of chemistry and nuclear reactions can be applied isotope utilization</a:t>
            </a:r>
          </a:p>
          <a:p>
            <a:pPr lvl="1"/>
            <a:r>
              <a:rPr lang="en-US" dirty="0" smtClean="0"/>
              <a:t>All nuclear reactions possible for producing useful isotopes</a:t>
            </a:r>
          </a:p>
          <a:p>
            <a:pPr lvl="1"/>
            <a:r>
              <a:rPr lang="en-US" dirty="0" smtClean="0"/>
              <a:t>Can isolate from natural decay chains</a:t>
            </a:r>
          </a:p>
          <a:p>
            <a:r>
              <a:rPr lang="en-US" dirty="0" smtClean="0"/>
              <a:t>Interaction of particle used for evaluating material</a:t>
            </a:r>
          </a:p>
          <a:p>
            <a:pPr lvl="1"/>
            <a:r>
              <a:rPr lang="en-US" dirty="0" smtClean="0"/>
              <a:t>Particles</a:t>
            </a:r>
          </a:p>
          <a:p>
            <a:pPr lvl="1"/>
            <a:r>
              <a:rPr lang="en-US" dirty="0" smtClean="0"/>
              <a:t>Presence of water</a:t>
            </a:r>
          </a:p>
          <a:p>
            <a:r>
              <a:rPr lang="en-US" dirty="0" smtClean="0"/>
              <a:t>Radionuclide can be used for therapeutic and diagnostic applications in radiopharmaceuticals</a:t>
            </a:r>
          </a:p>
          <a:p>
            <a:pPr lvl="1"/>
            <a:r>
              <a:rPr lang="en-US" dirty="0" smtClean="0"/>
              <a:t>Radionuclide can be free or bound to ligand</a:t>
            </a:r>
          </a:p>
          <a:p>
            <a:pPr lvl="1"/>
            <a:r>
              <a:rPr lang="en-US" dirty="0" smtClean="0"/>
              <a:t>Dependent upon th</a:t>
            </a:r>
            <a:r>
              <a:rPr lang="en-US" dirty="0"/>
              <a:t>e</a:t>
            </a:r>
            <a:endParaRPr lang="en-US" dirty="0" smtClean="0"/>
          </a:p>
          <a:p>
            <a:r>
              <a:rPr lang="en-US" dirty="0" smtClean="0"/>
              <a:t>Research needed to extend use of other isotopes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699557837"/>
      </p:ext>
    </p:extLst>
  </p:cSld>
  <p:clrMapOvr>
    <a:masterClrMapping/>
  </p:clrMapOvr>
  <mc:AlternateContent xmlns:mc="http://schemas.openxmlformats.org/markup-compatibility/2006" xmlns:p14="http://schemas.microsoft.com/office/powerpoint/2010/main">
    <mc:Choice Requires="p14">
      <p:transition spd="slow" p14:dur="2000" advTm="102965"/>
    </mc:Choice>
    <mc:Fallback xmlns="">
      <p:transition spd="slow" advTm="102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9116" x="4260850" y="1670050"/>
          <p14:tracePt t="9343" x="4267200" y="1670050"/>
          <p14:tracePt t="9361" x="4273550" y="1670050"/>
          <p14:tracePt t="9369" x="4292600" y="1670050"/>
          <p14:tracePt t="9384" x="4311650" y="1670050"/>
          <p14:tracePt t="9402" x="4362450" y="1689100"/>
          <p14:tracePt t="9409" x="4419600" y="1701800"/>
          <p14:tracePt t="9419" x="4502150" y="1733550"/>
          <p14:tracePt t="9436" x="4559300" y="1752600"/>
          <p14:tracePt t="9456" x="4603750" y="1765300"/>
          <p14:tracePt t="9473" x="4629150" y="1771650"/>
          <p14:tracePt t="9497" x="4641850" y="1778000"/>
          <p14:tracePt t="9503" x="4667250" y="1790700"/>
          <p14:tracePt t="9519" x="4705350" y="1797050"/>
          <p14:tracePt t="9536" x="4787900" y="1809750"/>
          <p14:tracePt t="9553" x="4997450" y="1873250"/>
          <p14:tracePt t="9570" x="5194300" y="1905000"/>
          <p14:tracePt t="9586" x="5429250" y="1955800"/>
          <p14:tracePt t="9602" x="5683250" y="2012950"/>
          <p14:tracePt t="9619" x="5867400" y="2032000"/>
          <p14:tracePt t="9636" x="6070600" y="2038350"/>
          <p14:tracePt t="9653" x="6235700" y="2038350"/>
          <p14:tracePt t="9670" x="6426200" y="2038350"/>
          <p14:tracePt t="9686" x="6591300" y="2038350"/>
          <p14:tracePt t="9703" x="6762750" y="2038350"/>
          <p14:tracePt t="9719" x="6896100" y="2038350"/>
          <p14:tracePt t="9736" x="7016750" y="2038350"/>
          <p14:tracePt t="9752" x="7067550" y="2044700"/>
          <p14:tracePt t="9769" x="7099300" y="2044700"/>
          <p14:tracePt t="9786" x="7143750" y="2044700"/>
          <p14:tracePt t="9803" x="7181850" y="2044700"/>
          <p14:tracePt t="9819" x="7226300" y="2044700"/>
          <p14:tracePt t="9836" x="7270750" y="2044700"/>
          <p14:tracePt t="9853" x="7346950" y="2044700"/>
          <p14:tracePt t="9870" x="7404100" y="2044700"/>
          <p14:tracePt t="9886" x="7454900" y="2038350"/>
          <p14:tracePt t="9903" x="7493000" y="2032000"/>
          <p14:tracePt t="9919" x="7550150" y="2006600"/>
          <p14:tracePt t="9936" x="7569200" y="2000250"/>
          <p14:tracePt t="9953" x="7607300" y="1981200"/>
          <p14:tracePt t="9970" x="7632700" y="1962150"/>
          <p14:tracePt t="9986" x="7645400" y="1949450"/>
          <p14:tracePt t="10003" x="7670800" y="1936750"/>
          <p14:tracePt t="10021" x="7677150" y="1930400"/>
          <p14:tracePt t="10129" x="7677150" y="1924050"/>
          <p14:tracePt t="10135" x="7683500" y="1917700"/>
          <p14:tracePt t="10153" x="7689850" y="1905000"/>
          <p14:tracePt t="10163" x="7689850" y="1898650"/>
          <p14:tracePt t="10192" x="7696200" y="1885950"/>
          <p14:tracePt t="10209" x="7696200" y="1879600"/>
          <p14:tracePt t="10217" x="7696200" y="1873250"/>
          <p14:tracePt t="10221" x="7696200" y="1854200"/>
          <p14:tracePt t="10237" x="7696200" y="1828800"/>
          <p14:tracePt t="10254" x="7689850" y="1803400"/>
          <p14:tracePt t="10270" x="7677150" y="1797050"/>
          <p14:tracePt t="10270" x="7670800" y="1790700"/>
          <p14:tracePt t="10288" x="7664450" y="1784350"/>
          <p14:tracePt t="10303" x="7645400" y="1771650"/>
          <p14:tracePt t="10321" x="7639050" y="1765300"/>
          <p14:tracePt t="10337" x="7620000" y="1765300"/>
          <p14:tracePt t="10354" x="7600950" y="1765300"/>
          <p14:tracePt t="10370" x="7550150" y="1765300"/>
          <p14:tracePt t="10387" x="7499350" y="1765300"/>
          <p14:tracePt t="10404" x="7410450" y="1765300"/>
          <p14:tracePt t="10420" x="7327900" y="1765300"/>
          <p14:tracePt t="10437" x="7194550" y="1765300"/>
          <p14:tracePt t="10454" x="7054850" y="1765300"/>
          <p14:tracePt t="10470" x="6870700" y="1752600"/>
          <p14:tracePt t="10487" x="6692900" y="1720850"/>
          <p14:tracePt t="10504" x="6477000" y="1708150"/>
          <p14:tracePt t="10521" x="6381750" y="1682750"/>
          <p14:tracePt t="10537" x="6305550" y="1676400"/>
          <p14:tracePt t="10554" x="6223000" y="1670050"/>
          <p14:tracePt t="10571" x="6153150" y="1663700"/>
          <p14:tracePt t="10587" x="6064250" y="1663700"/>
          <p14:tracePt t="10604" x="5969000" y="1663700"/>
          <p14:tracePt t="10621" x="5848350" y="1644650"/>
          <p14:tracePt t="10638" x="5727700" y="1638300"/>
          <p14:tracePt t="10654" x="5594350" y="1625600"/>
          <p14:tracePt t="10672" x="5448300" y="1612900"/>
          <p14:tracePt t="10687" x="5245100" y="1600200"/>
          <p14:tracePt t="10705" x="5118100" y="1581150"/>
          <p14:tracePt t="10721" x="4997450" y="1581150"/>
          <p14:tracePt t="10738" x="4902200" y="1581150"/>
          <p14:tracePt t="10756" x="4768850" y="1568450"/>
          <p14:tracePt t="10771" x="4635500" y="1562100"/>
          <p14:tracePt t="10788" x="4483100" y="1549400"/>
          <p14:tracePt t="10804" x="4394200" y="1549400"/>
          <p14:tracePt t="10821" x="4298950" y="1549400"/>
          <p14:tracePt t="10838" x="4210050" y="1549400"/>
          <p14:tracePt t="10855" x="4114800" y="1549400"/>
          <p14:tracePt t="10871" x="4019550" y="1555750"/>
          <p14:tracePt t="10888" x="3879850" y="1555750"/>
          <p14:tracePt t="10905" x="3778250" y="1555750"/>
          <p14:tracePt t="10921" x="3702050" y="1555750"/>
          <p14:tracePt t="10938" x="3625850" y="1555750"/>
          <p14:tracePt t="10955" x="3524250" y="1562100"/>
          <p14:tracePt t="10971" x="3422650" y="1581150"/>
          <p14:tracePt t="10988" x="3314700" y="1581150"/>
          <p14:tracePt t="11005" x="3194050" y="1593850"/>
          <p14:tracePt t="11022" x="3086100" y="1593850"/>
          <p14:tracePt t="11038" x="2952750" y="1593850"/>
          <p14:tracePt t="11055" x="2863850" y="1593850"/>
          <p14:tracePt t="11071" x="2787650" y="1593850"/>
          <p14:tracePt t="11071" x="2743200" y="1593850"/>
          <p14:tracePt t="11089" x="2667000" y="1593850"/>
          <p14:tracePt t="11105" x="2578100" y="1593850"/>
          <p14:tracePt t="11122" x="2514600" y="1587500"/>
          <p14:tracePt t="11138" x="2451100" y="1587500"/>
          <p14:tracePt t="11155" x="2393950" y="1587500"/>
          <p14:tracePt t="11171" x="2324100" y="1587500"/>
          <p14:tracePt t="11189" x="2273300" y="1587500"/>
          <p14:tracePt t="11205" x="2228850" y="1587500"/>
          <p14:tracePt t="11222" x="2171700" y="1581150"/>
          <p14:tracePt t="11238" x="2108200" y="1581150"/>
          <p14:tracePt t="11255" x="2032000" y="1581150"/>
          <p14:tracePt t="11272" x="1905000" y="1581150"/>
          <p14:tracePt t="11289" x="1809750" y="1587500"/>
          <p14:tracePt t="11305" x="1727200" y="1619250"/>
          <p14:tracePt t="11322" x="1612900" y="1663700"/>
          <p14:tracePt t="11338" x="1543050" y="1682750"/>
          <p14:tracePt t="11355" x="1504950" y="1682750"/>
          <p14:tracePt t="11372" x="1492250" y="1689100"/>
          <p14:tracePt t="11389" x="1479550" y="1689100"/>
          <p14:tracePt t="11405" x="1473200" y="1689100"/>
          <p14:tracePt t="11422" x="1454150" y="1689100"/>
          <p14:tracePt t="11439" x="1416050" y="1689100"/>
          <p14:tracePt t="11455" x="1358900" y="1695450"/>
          <p14:tracePt t="11472" x="1295400" y="1727200"/>
          <p14:tracePt t="11489" x="1263650" y="1739900"/>
          <p14:tracePt t="11505" x="1238250" y="1758950"/>
          <p14:tracePt t="11522" x="1225550" y="1765300"/>
          <p14:tracePt t="11560" x="1219200" y="1771650"/>
          <p14:tracePt t="11569" x="1212850" y="1784350"/>
          <p14:tracePt t="11577" x="1206500" y="1790700"/>
          <p14:tracePt t="11589" x="1187450" y="1822450"/>
          <p14:tracePt t="11606" x="1181100" y="1866900"/>
          <p14:tracePt t="11622" x="1174750" y="1911350"/>
          <p14:tracePt t="11639" x="1174750" y="1955800"/>
          <p14:tracePt t="11656" x="1174750" y="2006600"/>
          <p14:tracePt t="11673" x="1174750" y="2076450"/>
          <p14:tracePt t="11690" x="1174750" y="2095500"/>
          <p14:tracePt t="11706" x="1174750" y="2101850"/>
          <p14:tracePt t="11722" x="1174750" y="2114550"/>
          <p14:tracePt t="11739" x="1181100" y="2120900"/>
          <p14:tracePt t="11756" x="1219200" y="2133600"/>
          <p14:tracePt t="11773" x="1295400" y="2159000"/>
          <p14:tracePt t="11789" x="1377950" y="2171700"/>
          <p14:tracePt t="11806" x="1441450" y="2184400"/>
          <p14:tracePt t="11823" x="1492250" y="2197100"/>
          <p14:tracePt t="11839" x="1555750" y="2216150"/>
          <p14:tracePt t="11857" x="1581150" y="2222500"/>
          <p14:tracePt t="11873" x="1612900" y="2228850"/>
          <p14:tracePt t="11889" x="1631950" y="2235200"/>
          <p14:tracePt t="11906" x="1644650" y="2241550"/>
          <p14:tracePt t="11923" x="1676400" y="2241550"/>
          <p14:tracePt t="11940" x="1720850" y="2254250"/>
          <p14:tracePt t="11957" x="1771650" y="2254250"/>
          <p14:tracePt t="11973" x="1835150" y="2266950"/>
          <p14:tracePt t="11989" x="1885950" y="2273300"/>
          <p14:tracePt t="12006" x="1911350" y="2273300"/>
          <p14:tracePt t="12023" x="1949450" y="2279650"/>
          <p14:tracePt t="12040" x="2006600" y="2286000"/>
          <p14:tracePt t="12057" x="2082800" y="2292350"/>
          <p14:tracePt t="12073" x="2146300" y="2298700"/>
          <p14:tracePt t="12090" x="2216150" y="2317750"/>
          <p14:tracePt t="12107" x="2286000" y="2324100"/>
          <p14:tracePt t="12123" x="2362200" y="2330450"/>
          <p14:tracePt t="12140" x="2476500" y="2343150"/>
          <p14:tracePt t="12157" x="2603500" y="2349500"/>
          <p14:tracePt t="12173" x="2724150" y="2349500"/>
          <p14:tracePt t="12190" x="2863850" y="2355850"/>
          <p14:tracePt t="12207" x="2965450" y="2355850"/>
          <p14:tracePt t="12223" x="3149600" y="2355850"/>
          <p14:tracePt t="12241" x="3251200" y="2355850"/>
          <p14:tracePt t="12257" x="3340100" y="2362200"/>
          <p14:tracePt t="12273" x="3448050" y="2374900"/>
          <p14:tracePt t="12290" x="3549650" y="2387600"/>
          <p14:tracePt t="12307" x="3638550" y="2393950"/>
          <p14:tracePt t="12324" x="3752850" y="2419350"/>
          <p14:tracePt t="12340" x="3905250" y="2432050"/>
          <p14:tracePt t="12357" x="4095750" y="2463800"/>
          <p14:tracePt t="12374" x="4286250" y="2476500"/>
          <p14:tracePt t="12390" x="4470400" y="2482850"/>
          <p14:tracePt t="12407" x="4603750" y="2482850"/>
          <p14:tracePt t="12424" x="4806950" y="2482850"/>
          <p14:tracePt t="12441" x="4895850" y="2482850"/>
          <p14:tracePt t="12457" x="4972050" y="2470150"/>
          <p14:tracePt t="12474" x="5016500" y="2451100"/>
          <p14:tracePt t="12490" x="5060950" y="2432050"/>
          <p14:tracePt t="12507" x="5111750" y="2419350"/>
          <p14:tracePt t="12524" x="5149850" y="2406650"/>
          <p14:tracePt t="12541" x="5232400" y="2387600"/>
          <p14:tracePt t="12557" x="5321300" y="2368550"/>
          <p14:tracePt t="12574" x="5397500" y="2362200"/>
          <p14:tracePt t="12591" x="5524500" y="2336800"/>
          <p14:tracePt t="12607" x="5626100" y="2330450"/>
          <p14:tracePt t="12624" x="5791200" y="2305050"/>
          <p14:tracePt t="12641" x="5892800" y="2292350"/>
          <p14:tracePt t="12657" x="6026150" y="2286000"/>
          <p14:tracePt t="12675" x="6165850" y="2266950"/>
          <p14:tracePt t="12691" x="6299200" y="2247900"/>
          <p14:tracePt t="12708" x="6445250" y="2222500"/>
          <p14:tracePt t="12724" x="6578600" y="2197100"/>
          <p14:tracePt t="12741" x="6692900" y="2178050"/>
          <p14:tracePt t="12757" x="6800850" y="2165350"/>
          <p14:tracePt t="12774" x="6858000" y="2152650"/>
          <p14:tracePt t="12791" x="6927850" y="2146300"/>
          <p14:tracePt t="12808" x="7061200" y="2139950"/>
          <p14:tracePt t="12825" x="7162800" y="2139950"/>
          <p14:tracePt t="12842" x="7251700" y="2139950"/>
          <p14:tracePt t="12858" x="7372350" y="2139950"/>
          <p14:tracePt t="12875" x="7467600" y="2139950"/>
          <p14:tracePt t="12891" x="7524750" y="2139950"/>
          <p14:tracePt t="12908" x="7569200" y="2139950"/>
          <p14:tracePt t="12924" x="7607300" y="2133600"/>
          <p14:tracePt t="12941" x="7645400" y="2127250"/>
          <p14:tracePt t="12958" x="7689850" y="2120900"/>
          <p14:tracePt t="12975" x="7753350" y="2114550"/>
          <p14:tracePt t="12991" x="7804150" y="2114550"/>
          <p14:tracePt t="12991" x="7835900" y="2114550"/>
          <p14:tracePt t="13009" x="7899400" y="2108200"/>
          <p14:tracePt t="13025" x="7943850" y="2108200"/>
          <p14:tracePt t="13042" x="7988300" y="2108200"/>
          <p14:tracePt t="13058" x="8013700" y="2101850"/>
          <p14:tracePt t="13075" x="8051800" y="2101850"/>
          <p14:tracePt t="13091" x="8070850" y="2101850"/>
          <p14:tracePt t="13108" x="8083550" y="2101850"/>
          <p14:tracePt t="13125" x="8096250" y="2089150"/>
          <p14:tracePt t="13160" x="8102600" y="2089150"/>
          <p14:tracePt t="13176" x="8115300" y="2089150"/>
          <p14:tracePt t="13177" x="8121650" y="2089150"/>
          <p14:tracePt t="13192" x="8128000" y="2082800"/>
          <p14:tracePt t="13209" x="8134350" y="2076450"/>
          <p14:tracePt t="13280" x="8140700" y="2076450"/>
          <p14:tracePt t="13376" x="8140700" y="2070100"/>
          <p14:tracePt t="13408" x="8140700" y="2063750"/>
          <p14:tracePt t="13416" x="8140700" y="2057400"/>
          <p14:tracePt t="13441" x="8140700" y="2051050"/>
          <p14:tracePt t="13585" x="8140700" y="2044700"/>
          <p14:tracePt t="13592" x="8140700" y="2038350"/>
          <p14:tracePt t="13609" x="8134350" y="2038350"/>
          <p14:tracePt t="13610" x="8115300" y="2019300"/>
          <p14:tracePt t="13626" x="8083550" y="2000250"/>
          <p14:tracePt t="13643" x="8051800" y="1981200"/>
          <p14:tracePt t="13659" x="8007350" y="1949450"/>
          <p14:tracePt t="13677" x="7956550" y="1924050"/>
          <p14:tracePt t="13692" x="7937500" y="1905000"/>
          <p14:tracePt t="13709" x="7931150" y="1898650"/>
          <p14:tracePt t="13726" x="7918450" y="1898650"/>
          <p14:tracePt t="13760" x="7912100" y="1898650"/>
          <p14:tracePt t="13896" x="7905750" y="1898650"/>
          <p14:tracePt t="13904" x="7893050" y="1892300"/>
          <p14:tracePt t="13936" x="7886700" y="1885950"/>
          <p14:tracePt t="13944" x="7880350" y="1885950"/>
          <p14:tracePt t="13952" x="7874000" y="1885950"/>
          <p14:tracePt t="13960" x="7848600" y="1885950"/>
          <p14:tracePt t="13977" x="7835900" y="1879600"/>
          <p14:tracePt t="13977" x="7810500" y="1873250"/>
          <p14:tracePt t="13993" x="7791450" y="1866900"/>
          <p14:tracePt t="14009" x="7778750" y="1866900"/>
          <p14:tracePt t="14026" x="7772400" y="1866900"/>
          <p14:tracePt t="14043" x="7766050" y="1866900"/>
          <p14:tracePt t="14080" x="7759700" y="1860550"/>
          <p14:tracePt t="14104" x="7753350" y="1860550"/>
          <p14:tracePt t="14121" x="7747000" y="1860550"/>
          <p14:tracePt t="14136" x="7740650" y="1860550"/>
          <p14:tracePt t="14161" x="7734300" y="1860550"/>
          <p14:tracePt t="14185" x="7727950" y="1860550"/>
          <p14:tracePt t="14192" x="7721600" y="1860550"/>
          <p14:tracePt t="14202" x="7721600" y="1854200"/>
          <p14:tracePt t="14449" x="7715250" y="1847850"/>
          <p14:tracePt t="14480" x="7708900" y="1841500"/>
          <p14:tracePt t="14512" x="7702550" y="1841500"/>
          <p14:tracePt t="14520" x="7696200" y="1841500"/>
          <p14:tracePt t="14528" x="7683500" y="1841500"/>
          <p14:tracePt t="14545" x="7677150" y="1841500"/>
          <p14:tracePt t="14546" x="7658100" y="1835150"/>
          <p14:tracePt t="14561" x="7632700" y="1828800"/>
          <p14:tracePt t="14577" x="7613650" y="1828800"/>
          <p14:tracePt t="14594" x="7594600" y="1816100"/>
          <p14:tracePt t="14611" x="7575550" y="1816100"/>
          <p14:tracePt t="14627" x="7550150" y="1816100"/>
          <p14:tracePt t="14644" x="7531100" y="1803400"/>
          <p14:tracePt t="14661" x="7493000" y="1803400"/>
          <p14:tracePt t="14678" x="7461250" y="1803400"/>
          <p14:tracePt t="14694" x="7410450" y="1778000"/>
          <p14:tracePt t="14711" x="7340600" y="1765300"/>
          <p14:tracePt t="14729" x="7296150" y="1758950"/>
          <p14:tracePt t="14729" x="7277100" y="1758950"/>
          <p14:tracePt t="14745" x="7258050" y="1752600"/>
          <p14:tracePt t="14761" x="7232650" y="1752600"/>
          <p14:tracePt t="14777" x="7213600" y="1746250"/>
          <p14:tracePt t="14794" x="7194550" y="1746250"/>
          <p14:tracePt t="14811" x="7169150" y="1746250"/>
          <p14:tracePt t="14827" x="7143750" y="1746250"/>
          <p14:tracePt t="14844" x="7112000" y="1746250"/>
          <p14:tracePt t="14861" x="7061200" y="1746250"/>
          <p14:tracePt t="14878" x="7023100" y="1746250"/>
          <p14:tracePt t="14894" x="6946900" y="1746250"/>
          <p14:tracePt t="14911" x="6870700" y="1733550"/>
          <p14:tracePt t="14929" x="6819900" y="1727200"/>
          <p14:tracePt t="14945" x="6775450" y="1727200"/>
          <p14:tracePt t="14961" x="6737350" y="1727200"/>
          <p14:tracePt t="14978" x="6705600" y="1727200"/>
          <p14:tracePt t="14995" x="6635750" y="1701800"/>
          <p14:tracePt t="15011" x="6578600" y="1701800"/>
          <p14:tracePt t="15028" x="6521450" y="1695450"/>
          <p14:tracePt t="15044" x="6470650" y="1695450"/>
          <p14:tracePt t="15062" x="6426200" y="1689100"/>
          <p14:tracePt t="15078" x="6356350" y="1682750"/>
          <p14:tracePt t="15095" x="6311900" y="1676400"/>
          <p14:tracePt t="15111" x="6261100" y="1676400"/>
          <p14:tracePt t="15129" x="6229350" y="1676400"/>
          <p14:tracePt t="15145" x="6140450" y="1676400"/>
          <p14:tracePt t="15162" x="6051550" y="1676400"/>
          <p14:tracePt t="15178" x="5930900" y="1676400"/>
          <p14:tracePt t="15195" x="5784850" y="1670050"/>
          <p14:tracePt t="15211" x="5594350" y="1651000"/>
          <p14:tracePt t="15228" x="5480050" y="1651000"/>
          <p14:tracePt t="15245" x="5384800" y="1644650"/>
          <p14:tracePt t="15262" x="5314950" y="1638300"/>
          <p14:tracePt t="15278" x="5283200" y="1631950"/>
          <p14:tracePt t="15295" x="5257800" y="1631950"/>
          <p14:tracePt t="15312" x="5226050" y="1631950"/>
          <p14:tracePt t="15328" x="5137150" y="1631950"/>
          <p14:tracePt t="15345" x="5080000" y="1631950"/>
          <p14:tracePt t="15362" x="5041900" y="1631950"/>
          <p14:tracePt t="15378" x="4991100" y="1631950"/>
          <p14:tracePt t="15395" x="4953000" y="1631950"/>
          <p14:tracePt t="15412" x="4908550" y="1631950"/>
          <p14:tracePt t="15429" x="4864100" y="1631950"/>
          <p14:tracePt t="15445" x="4826000" y="1631950"/>
          <p14:tracePt t="15462" x="4743450" y="1631950"/>
          <p14:tracePt t="15478" x="4667250" y="1631950"/>
          <p14:tracePt t="15495" x="4591050" y="1625600"/>
          <p14:tracePt t="15512" x="4495800" y="1619250"/>
          <p14:tracePt t="15529" x="4438650" y="1619250"/>
          <p14:tracePt t="15545" x="4394200" y="1612900"/>
          <p14:tracePt t="15563" x="4343400" y="1612900"/>
          <p14:tracePt t="15579" x="4279900" y="1612900"/>
          <p14:tracePt t="15596" x="4229100" y="1612900"/>
          <p14:tracePt t="15612" x="4184650" y="1612900"/>
          <p14:tracePt t="15629" x="4152900" y="1612900"/>
          <p14:tracePt t="15646" x="4083050" y="1612900"/>
          <p14:tracePt t="15665" x="4064000" y="1619250"/>
          <p14:tracePt t="15679" x="4013200" y="1625600"/>
          <p14:tracePt t="15696" x="3949700" y="1631950"/>
          <p14:tracePt t="15713" x="3892550" y="1638300"/>
          <p14:tracePt t="15729" x="3822700" y="1638300"/>
          <p14:tracePt t="15747" x="3759200" y="1638300"/>
          <p14:tracePt t="15762" x="3670300" y="1638300"/>
          <p14:tracePt t="15779" x="3606800" y="1638300"/>
          <p14:tracePt t="15796" x="3511550" y="1651000"/>
          <p14:tracePt t="15812" x="3454400" y="1651000"/>
          <p14:tracePt t="15829" x="3384550" y="1651000"/>
          <p14:tracePt t="15846" x="3327400" y="1651000"/>
          <p14:tracePt t="15863" x="3282950" y="1651000"/>
          <p14:tracePt t="15879" x="3200400" y="1651000"/>
          <p14:tracePt t="15896" x="3155950" y="1651000"/>
          <p14:tracePt t="15913" x="3117850" y="1651000"/>
          <p14:tracePt t="15930" x="3067050" y="1651000"/>
          <p14:tracePt t="15946" x="3022600" y="1651000"/>
          <p14:tracePt t="15963" x="2978150" y="1651000"/>
          <p14:tracePt t="15979" x="2933700" y="1651000"/>
          <p14:tracePt t="15996" x="2889250" y="1651000"/>
          <p14:tracePt t="16013" x="2863850" y="1651000"/>
          <p14:tracePt t="16030" x="2825750" y="1651000"/>
          <p14:tracePt t="16046" x="2800350" y="1638300"/>
          <p14:tracePt t="16063" x="2768600" y="1631950"/>
          <p14:tracePt t="16080" x="2711450" y="1631950"/>
          <p14:tracePt t="16097" x="2660650" y="1631950"/>
          <p14:tracePt t="16114" x="2603500" y="1631950"/>
          <p14:tracePt t="16130" x="2552700" y="1631950"/>
          <p14:tracePt t="16146" x="2501900" y="1631950"/>
          <p14:tracePt t="16163" x="2438400" y="1619250"/>
          <p14:tracePt t="16180" x="2381250" y="1619250"/>
          <p14:tracePt t="16196" x="2355850" y="1612900"/>
          <p14:tracePt t="16213" x="2324100" y="1612900"/>
          <p14:tracePt t="16230" x="2298700" y="1612900"/>
          <p14:tracePt t="16247" x="2266950" y="1612900"/>
          <p14:tracePt t="16263" x="2216150" y="1612900"/>
          <p14:tracePt t="16280" x="2159000" y="1612900"/>
          <p14:tracePt t="16296" x="2038350" y="1612900"/>
          <p14:tracePt t="16314" x="1993900" y="1612900"/>
          <p14:tracePt t="16330" x="1962150" y="1612900"/>
          <p14:tracePt t="16347" x="1936750" y="1612900"/>
          <p14:tracePt t="16363" x="1911350" y="1612900"/>
          <p14:tracePt t="16380" x="1860550" y="1619250"/>
          <p14:tracePt t="16397" x="1797050" y="1625600"/>
          <p14:tracePt t="16413" x="1739900" y="1625600"/>
          <p14:tracePt t="16430" x="1695450" y="1631950"/>
          <p14:tracePt t="16447" x="1670050" y="1631950"/>
          <p14:tracePt t="16463" x="1644650" y="1638300"/>
          <p14:tracePt t="16481" x="1606550" y="1644650"/>
          <p14:tracePt t="16497" x="1593850" y="1651000"/>
          <p14:tracePt t="16514" x="1587500" y="1657350"/>
          <p14:tracePt t="16530" x="1568450" y="1663700"/>
          <p14:tracePt t="16548" x="1543050" y="1670050"/>
          <p14:tracePt t="16564" x="1511300" y="1676400"/>
          <p14:tracePt t="16581" x="1485900" y="1701800"/>
          <p14:tracePt t="16597" x="1460500" y="1714500"/>
          <p14:tracePt t="16614" x="1447800" y="1720850"/>
          <p14:tracePt t="16630" x="1435100" y="1727200"/>
          <p14:tracePt t="16647" x="1416050" y="1739900"/>
          <p14:tracePt t="16665" x="1409700" y="1739900"/>
          <p14:tracePt t="16681" x="1403350" y="1752600"/>
          <p14:tracePt t="16697" x="1390650" y="1765300"/>
          <p14:tracePt t="16714" x="1377950" y="1784350"/>
          <p14:tracePt t="16730" x="1365250" y="1797050"/>
          <p14:tracePt t="16747" x="1352550" y="1822450"/>
          <p14:tracePt t="16764" x="1327150" y="1841500"/>
          <p14:tracePt t="16782" x="1314450" y="1854200"/>
          <p14:tracePt t="16797" x="1308100" y="1866900"/>
          <p14:tracePt t="16814" x="1295400" y="1879600"/>
          <p14:tracePt t="16831" x="1282700" y="1892300"/>
          <p14:tracePt t="16848" x="1270000" y="1898650"/>
          <p14:tracePt t="16864" x="1257300" y="1911350"/>
          <p14:tracePt t="16881" x="1250950" y="1924050"/>
          <p14:tracePt t="16898" x="1238250" y="1936750"/>
          <p14:tracePt t="16915" x="1225550" y="1955800"/>
          <p14:tracePt t="16931" x="1225550" y="1962150"/>
          <p14:tracePt t="16948" x="1212850" y="1981200"/>
          <p14:tracePt t="17001" x="1206500" y="1987550"/>
          <p14:tracePt t="17024" x="1206500" y="2000250"/>
          <p14:tracePt t="17049" x="1200150" y="2006600"/>
          <p14:tracePt t="17081" x="1200150" y="2012950"/>
          <p14:tracePt t="17096" x="1200150" y="2019300"/>
          <p14:tracePt t="17104" x="1200150" y="2025650"/>
          <p14:tracePt t="17115" x="1200150" y="2044700"/>
          <p14:tracePt t="17131" x="1200150" y="2063750"/>
          <p14:tracePt t="17149" x="1206500" y="2095500"/>
          <p14:tracePt t="17165" x="1225550" y="2133600"/>
          <p14:tracePt t="17182" x="1238250" y="2171700"/>
          <p14:tracePt t="17198" x="1250950" y="2190750"/>
          <p14:tracePt t="17215" x="1257300" y="2197100"/>
          <p14:tracePt t="17231" x="1257300" y="2203450"/>
          <p14:tracePt t="17736" x="1257300" y="2209800"/>
          <p14:tracePt t="17744" x="1257300" y="2216150"/>
          <p14:tracePt t="17761" x="1270000" y="2228850"/>
          <p14:tracePt t="17766" x="0" y="0"/>
        </p14:tracePtLst>
        <p14:tracePtLst>
          <p14:tracePt t="39814" x="3683000" y="3168650"/>
          <p14:tracePt t="39908" x="3683000" y="3155950"/>
          <p14:tracePt t="39916" x="3670300" y="3143250"/>
          <p14:tracePt t="39924" x="3657600" y="3136900"/>
          <p14:tracePt t="39932" x="3632200" y="3117850"/>
          <p14:tracePt t="39940" x="3536950" y="3073400"/>
          <p14:tracePt t="39957" x="3409950" y="3022600"/>
          <p14:tracePt t="39972" x="3263900" y="2978150"/>
          <p14:tracePt t="39972" x="3194050" y="2959100"/>
          <p14:tracePt t="39996" x="3016250" y="2914650"/>
          <p14:tracePt t="40013" x="2832100" y="2870200"/>
          <p14:tracePt t="40021" x="2654300" y="2844800"/>
          <p14:tracePt t="40044" x="2489200" y="2819400"/>
          <p14:tracePt t="40054" x="2317750" y="2794000"/>
          <p14:tracePt t="40077" x="2139950" y="2774950"/>
          <p14:tracePt t="40088" x="1936750" y="2749550"/>
          <p14:tracePt t="40104" x="1746250" y="2724150"/>
          <p14:tracePt t="40124" x="1574800" y="2711450"/>
          <p14:tracePt t="40141" x="1473200" y="2711450"/>
          <p14:tracePt t="40156" x="1416050" y="2711450"/>
          <p14:tracePt t="40172" x="1371600" y="2711450"/>
          <p14:tracePt t="40189" x="1295400" y="2711450"/>
          <p14:tracePt t="40189" x="1250950" y="2711450"/>
          <p14:tracePt t="40205" x="1162050" y="2711450"/>
          <p14:tracePt t="40228" x="1073150" y="2711450"/>
          <p14:tracePt t="40244" x="1022350" y="2711450"/>
          <p14:tracePt t="40260" x="990600" y="2711450"/>
          <p14:tracePt t="40273" x="971550" y="2717800"/>
          <p14:tracePt t="40288" x="965200" y="2717800"/>
          <p14:tracePt t="40305" x="952500" y="2724150"/>
          <p14:tracePt t="40339" x="946150" y="2730500"/>
          <p14:tracePt t="40354" x="946150" y="2736850"/>
          <p14:tracePt t="40355" x="939800" y="2774950"/>
          <p14:tracePt t="40372" x="933450" y="2800350"/>
          <p14:tracePt t="40388" x="927100" y="2844800"/>
          <p14:tracePt t="40405" x="927100" y="2882900"/>
          <p14:tracePt t="40421" x="927100" y="2927350"/>
          <p14:tracePt t="40438" x="933450" y="2990850"/>
          <p14:tracePt t="40455" x="977900" y="3054350"/>
          <p14:tracePt t="40472" x="1016000" y="3111500"/>
          <p14:tracePt t="40488" x="1060450" y="3162300"/>
          <p14:tracePt t="40505" x="1085850" y="3187700"/>
          <p14:tracePt t="40522" x="1111250" y="3206750"/>
          <p14:tracePt t="40539" x="1117600" y="3213100"/>
          <p14:tracePt t="40555" x="1136650" y="3225800"/>
          <p14:tracePt t="40572" x="1143000" y="3232150"/>
          <p14:tracePt t="40589" x="1187450" y="3257550"/>
          <p14:tracePt t="40606" x="1200150" y="3263900"/>
          <p14:tracePt t="40623" x="1219200" y="3263900"/>
          <p14:tracePt t="40639" x="1257300" y="3263900"/>
          <p14:tracePt t="40655" x="1320800" y="3276600"/>
          <p14:tracePt t="40672" x="1371600" y="3282950"/>
          <p14:tracePt t="40688" x="1416050" y="3302000"/>
          <p14:tracePt t="40705" x="1447800" y="3308350"/>
          <p14:tracePt t="40722" x="1466850" y="3321050"/>
          <p14:tracePt t="40739" x="1517650" y="3327400"/>
          <p14:tracePt t="40756" x="1536700" y="3327400"/>
          <p14:tracePt t="40772" x="1587500" y="3346450"/>
          <p14:tracePt t="40790" x="1631950" y="3346450"/>
          <p14:tracePt t="40806" x="1657350" y="3352800"/>
          <p14:tracePt t="40822" x="1689100" y="3359150"/>
          <p14:tracePt t="40868" x="1701800" y="3359150"/>
          <p14:tracePt t="40877" x="1714500" y="3359150"/>
          <p14:tracePt t="40885" x="1720850" y="3359150"/>
          <p14:tracePt t="40889" x="1733550" y="3359150"/>
          <p14:tracePt t="40905" x="1752600" y="3365500"/>
          <p14:tracePt t="40922" x="1758950" y="3371850"/>
          <p14:tracePt t="40939" x="1778000" y="3378200"/>
          <p14:tracePt t="40955" x="1822450" y="3390900"/>
          <p14:tracePt t="40973" x="1860550" y="3397250"/>
          <p14:tracePt t="40989" x="1898650" y="3397250"/>
          <p14:tracePt t="41006" x="1955800" y="3397250"/>
          <p14:tracePt t="41023" x="2012950" y="3403600"/>
          <p14:tracePt t="41039" x="2082800" y="3416300"/>
          <p14:tracePt t="41056" x="2146300" y="3416300"/>
          <p14:tracePt t="41072" x="2209800" y="3429000"/>
          <p14:tracePt t="41089" x="2286000" y="3435350"/>
          <p14:tracePt t="41106" x="2387600" y="3435350"/>
          <p14:tracePt t="41123" x="2495550" y="3435350"/>
          <p14:tracePt t="41139" x="2692400" y="3435350"/>
          <p14:tracePt t="41156" x="2813050" y="3454400"/>
          <p14:tracePt t="41172" x="2946400" y="3460750"/>
          <p14:tracePt t="41189" x="3067050" y="3467100"/>
          <p14:tracePt t="41206" x="3200400" y="3467100"/>
          <p14:tracePt t="41223" x="3295650" y="3467100"/>
          <p14:tracePt t="41239" x="3384550" y="3467100"/>
          <p14:tracePt t="41257" x="3473450" y="3467100"/>
          <p14:tracePt t="41273" x="3556000" y="3448050"/>
          <p14:tracePt t="41290" x="3619500" y="3441700"/>
          <p14:tracePt t="41306" x="3683000" y="3429000"/>
          <p14:tracePt t="41323" x="3733800" y="3409950"/>
          <p14:tracePt t="41340" x="3752850" y="3397250"/>
          <p14:tracePt t="41358" x="3778250" y="3384550"/>
          <p14:tracePt t="41373" x="3797300" y="3352800"/>
          <p14:tracePt t="41390" x="3797300" y="3333750"/>
          <p14:tracePt t="41406" x="3797300" y="3314700"/>
          <p14:tracePt t="41423" x="3797300" y="3295650"/>
          <p14:tracePt t="41440" x="3797300" y="3289300"/>
          <p14:tracePt t="41477" x="3797300" y="3282950"/>
          <p14:tracePt t="41492" x="3797300" y="3276600"/>
          <p14:tracePt t="41506" x="3797300" y="3263900"/>
          <p14:tracePt t="41507" x="3784600" y="3251200"/>
          <p14:tracePt t="41523" x="3778250" y="3238500"/>
          <p14:tracePt t="41540" x="3759200" y="3219450"/>
          <p14:tracePt t="41557" x="3740150" y="3194050"/>
          <p14:tracePt t="41573" x="3714750" y="3175000"/>
          <p14:tracePt t="41590" x="3689350" y="3155950"/>
          <p14:tracePt t="41607" x="3644900" y="3130550"/>
          <p14:tracePt t="41624" x="3568700" y="3092450"/>
          <p14:tracePt t="41640" x="3460750" y="3035300"/>
          <p14:tracePt t="41657" x="3257550" y="2978150"/>
          <p14:tracePt t="41674" x="3073400" y="2933700"/>
          <p14:tracePt t="41691" x="2882900" y="2889250"/>
          <p14:tracePt t="41707" x="2730500" y="2863850"/>
          <p14:tracePt t="41724" x="2559050" y="2838450"/>
          <p14:tracePt t="41740" x="2451100" y="2832100"/>
          <p14:tracePt t="41758" x="2381250" y="2825750"/>
          <p14:tracePt t="41774" x="2311400" y="2819400"/>
          <p14:tracePt t="41791" x="2222500" y="2800350"/>
          <p14:tracePt t="41807" x="2101850" y="2794000"/>
          <p14:tracePt t="41824" x="1936750" y="2787650"/>
          <p14:tracePt t="41840" x="1803400" y="2762250"/>
          <p14:tracePt t="41857" x="1682750" y="2749550"/>
          <p14:tracePt t="41874" x="1581150" y="2736850"/>
          <p14:tracePt t="41891" x="1536700" y="2730500"/>
          <p14:tracePt t="41907" x="1485900" y="2724150"/>
          <p14:tracePt t="41924" x="1422400" y="2717800"/>
          <p14:tracePt t="41941" x="1333500" y="2717800"/>
          <p14:tracePt t="41958" x="1250950" y="2717800"/>
          <p14:tracePt t="41974" x="1187450" y="2717800"/>
          <p14:tracePt t="41991" x="1149350" y="2717800"/>
          <p14:tracePt t="42007" x="1117600" y="2736850"/>
          <p14:tracePt t="42024" x="1098550" y="2762250"/>
          <p14:tracePt t="42041" x="1085850" y="2781300"/>
          <p14:tracePt t="42057" x="1079500" y="2832100"/>
          <p14:tracePt t="42074" x="1079500" y="2876550"/>
          <p14:tracePt t="42074" x="1079500" y="2889250"/>
          <p14:tracePt t="42092" x="1079500" y="2901950"/>
          <p14:tracePt t="42108" x="1079500" y="2940050"/>
          <p14:tracePt t="42125" x="1085850" y="2971800"/>
          <p14:tracePt t="42141" x="1092200" y="2978150"/>
          <p14:tracePt t="42158" x="1111250" y="3009900"/>
          <p14:tracePt t="42174" x="1130300" y="3041650"/>
          <p14:tracePt t="42191" x="1187450" y="3098800"/>
          <p14:tracePt t="42208" x="1263650" y="3130550"/>
          <p14:tracePt t="42224" x="1377950" y="3194050"/>
          <p14:tracePt t="42241" x="1479550" y="3213100"/>
          <p14:tracePt t="42258" x="1581150" y="3225800"/>
          <p14:tracePt t="42274" x="1695450" y="3238500"/>
          <p14:tracePt t="42291" x="1835150" y="3244850"/>
          <p14:tracePt t="42308" x="2063750" y="3257550"/>
          <p14:tracePt t="42325" x="2247900" y="3257550"/>
          <p14:tracePt t="42341" x="2501900" y="3263900"/>
          <p14:tracePt t="42358" x="2692400" y="3263900"/>
          <p14:tracePt t="42375" x="2895600" y="3263900"/>
          <p14:tracePt t="42391" x="3067050" y="3263900"/>
          <p14:tracePt t="42408" x="3213100" y="3263900"/>
          <p14:tracePt t="42424" x="3308350" y="3263900"/>
          <p14:tracePt t="42441" x="3390900" y="3257550"/>
          <p14:tracePt t="42458" x="3492500" y="3238500"/>
          <p14:tracePt t="42475" x="3562350" y="3219450"/>
          <p14:tracePt t="42492" x="3670300" y="3181350"/>
          <p14:tracePt t="42508" x="3740150" y="3155950"/>
          <p14:tracePt t="42525" x="3759200" y="3136900"/>
          <p14:tracePt t="42542" x="3784600" y="3124200"/>
          <p14:tracePt t="42558" x="3797300" y="3111500"/>
          <p14:tracePt t="42575" x="3810000" y="3098800"/>
          <p14:tracePt t="42592" x="3810000" y="3079750"/>
          <p14:tracePt t="42628" x="3810000" y="3067050"/>
          <p14:tracePt t="42645" x="3810000" y="3060700"/>
          <p14:tracePt t="42668" x="3810000" y="3048000"/>
          <p14:tracePt t="42678" x="3790950" y="3028950"/>
          <p14:tracePt t="42693" x="3752850" y="3016250"/>
          <p14:tracePt t="42693" x="3651250" y="2978150"/>
          <p14:tracePt t="42710" x="3435350" y="2908300"/>
          <p14:tracePt t="42725" x="3194050" y="2863850"/>
          <p14:tracePt t="42742" x="2889250" y="2787650"/>
          <p14:tracePt t="42758" x="2654300" y="2762250"/>
          <p14:tracePt t="42775" x="2482850" y="2736850"/>
          <p14:tracePt t="42792" x="2330450" y="2717800"/>
          <p14:tracePt t="42809" x="2228850" y="2711450"/>
          <p14:tracePt t="42825" x="2095500" y="2711450"/>
          <p14:tracePt t="42842" x="1968500" y="2711450"/>
          <p14:tracePt t="42859" x="1803400" y="2711450"/>
          <p14:tracePt t="42875" x="1663700" y="2711450"/>
          <p14:tracePt t="42892" x="1498600" y="2711450"/>
          <p14:tracePt t="42909" x="1473200" y="2711450"/>
          <p14:tracePt t="42925" x="1428750" y="2711450"/>
          <p14:tracePt t="42942" x="1403350" y="2711450"/>
          <p14:tracePt t="42959" x="1333500" y="2711450"/>
          <p14:tracePt t="42977" x="1282700" y="2724150"/>
          <p14:tracePt t="42992" x="1257300" y="2755900"/>
          <p14:tracePt t="43009" x="1231900" y="2806700"/>
          <p14:tracePt t="43028" x="1219200" y="2863850"/>
          <p14:tracePt t="43042" x="1212850" y="2914650"/>
          <p14:tracePt t="43059" x="1206500" y="2959100"/>
          <p14:tracePt t="43076" x="1206500" y="3009900"/>
          <p14:tracePt t="43093" x="1200150" y="3028950"/>
          <p14:tracePt t="43109" x="1200150" y="3048000"/>
          <p14:tracePt t="43126" x="1200150" y="3073400"/>
          <p14:tracePt t="43142" x="1231900" y="3124200"/>
          <p14:tracePt t="43159" x="1282700" y="3143250"/>
          <p14:tracePt t="43176" x="1346200" y="3162300"/>
          <p14:tracePt t="43192" x="1435100" y="3181350"/>
          <p14:tracePt t="43209" x="1549400" y="3194050"/>
          <p14:tracePt t="43226" x="1714500" y="3194050"/>
          <p14:tracePt t="43243" x="1892300" y="3194050"/>
          <p14:tracePt t="43259" x="2089150" y="3194050"/>
          <p14:tracePt t="43276" x="2349500" y="3181350"/>
          <p14:tracePt t="43293" x="2463800" y="3136900"/>
          <p14:tracePt t="43310" x="2552700" y="3079750"/>
          <p14:tracePt t="43326" x="2603500" y="3035300"/>
          <p14:tracePt t="43343" x="2628900" y="3009900"/>
          <p14:tracePt t="43360" x="2641600" y="2971800"/>
          <p14:tracePt t="43376" x="2647950" y="2952750"/>
          <p14:tracePt t="43393" x="2647950" y="2946400"/>
          <p14:tracePt t="43410" x="2647950" y="2940050"/>
          <p14:tracePt t="43426" x="2647950" y="2927350"/>
          <p14:tracePt t="43443" x="2647950" y="2921000"/>
          <p14:tracePt t="43460" x="2647950" y="2908300"/>
          <p14:tracePt t="43477" x="2647950" y="2889250"/>
          <p14:tracePt t="43493" x="2622550" y="2876550"/>
          <p14:tracePt t="43510" x="2597150" y="2857500"/>
          <p14:tracePt t="43526" x="2527300" y="2844800"/>
          <p14:tracePt t="43543" x="2444750" y="2825750"/>
          <p14:tracePt t="43560" x="2355850" y="2819400"/>
          <p14:tracePt t="43577" x="2222500" y="2813050"/>
          <p14:tracePt t="43593" x="2101850" y="2813050"/>
          <p14:tracePt t="43610" x="1993900" y="2813050"/>
          <p14:tracePt t="43627" x="1936750" y="2813050"/>
          <p14:tracePt t="43627" x="1924050" y="2813050"/>
          <p14:tracePt t="43645" x="1905000" y="2813050"/>
          <p14:tracePt t="43660" x="1847850" y="2813050"/>
          <p14:tracePt t="43677" x="1797050" y="2813050"/>
          <p14:tracePt t="43693" x="1771650" y="2813050"/>
          <p14:tracePt t="43710" x="1727200" y="2813050"/>
          <p14:tracePt t="43727" x="1682750" y="2832100"/>
          <p14:tracePt t="43743" x="1606550" y="2851150"/>
          <p14:tracePt t="43760" x="1568450" y="2870200"/>
          <p14:tracePt t="43777" x="1524000" y="2895600"/>
          <p14:tracePt t="43793" x="1492250" y="2914650"/>
          <p14:tracePt t="43810" x="1466850" y="2940050"/>
          <p14:tracePt t="43827" x="1460500" y="2971800"/>
          <p14:tracePt t="43844" x="1454150" y="3009900"/>
          <p14:tracePt t="43861" x="1454150" y="3022600"/>
          <p14:tracePt t="43877" x="1454150" y="3035300"/>
          <p14:tracePt t="43894" x="1460500" y="3048000"/>
          <p14:tracePt t="43911" x="1511300" y="3067050"/>
          <p14:tracePt t="43927" x="1581150" y="3067050"/>
          <p14:tracePt t="43944" x="1695450" y="3098800"/>
          <p14:tracePt t="43960" x="1835150" y="3105150"/>
          <p14:tracePt t="43978" x="1987550" y="3105150"/>
          <p14:tracePt t="43994" x="2120900" y="3105150"/>
          <p14:tracePt t="44011" x="2260600" y="3105150"/>
          <p14:tracePt t="44027" x="2355850" y="3079750"/>
          <p14:tracePt t="44044" x="2463800" y="3041650"/>
          <p14:tracePt t="44061" x="2489200" y="3028950"/>
          <p14:tracePt t="44077" x="2489200" y="3016250"/>
          <p14:tracePt t="44094" x="2489200" y="2997200"/>
          <p14:tracePt t="44111" x="2489200" y="2971800"/>
          <p14:tracePt t="44127" x="2489200" y="2959100"/>
          <p14:tracePt t="44144" x="2489200" y="2946400"/>
          <p14:tracePt t="44161" x="2489200" y="2927350"/>
          <p14:tracePt t="44178" x="2451100" y="2882900"/>
          <p14:tracePt t="44194" x="2362200" y="2838450"/>
          <p14:tracePt t="44211" x="2216150" y="2787650"/>
          <p14:tracePt t="44227" x="1917700" y="2711450"/>
          <p14:tracePt t="44246" x="1695450" y="2667000"/>
          <p14:tracePt t="44261" x="1454150" y="2635250"/>
          <p14:tracePt t="44278" x="1270000" y="2628900"/>
          <p14:tracePt t="44294" x="1162050" y="2628900"/>
          <p14:tracePt t="44311" x="1085850" y="2628900"/>
          <p14:tracePt t="44329" x="1066800" y="2628900"/>
          <p14:tracePt t="44346" x="1047750" y="2628900"/>
          <p14:tracePt t="44362" x="1022350" y="2647950"/>
          <p14:tracePt t="44379" x="1003300" y="2667000"/>
          <p14:tracePt t="44395" x="1003300" y="2679700"/>
          <p14:tracePt t="44412" x="1003300" y="2743200"/>
          <p14:tracePt t="44430" x="1003300" y="2781300"/>
          <p14:tracePt t="44446" x="1016000" y="2844800"/>
          <p14:tracePt t="44462" x="1041400" y="2882900"/>
          <p14:tracePt t="44479" x="1079500" y="2914650"/>
          <p14:tracePt t="44496" x="1123950" y="2952750"/>
          <p14:tracePt t="44513" x="1206500" y="2978150"/>
          <p14:tracePt t="44529" x="1365250" y="3003550"/>
          <p14:tracePt t="44546" x="1517650" y="3028950"/>
          <p14:tracePt t="44563" x="1695450" y="3060700"/>
          <p14:tracePt t="44580" x="1905000" y="3060700"/>
          <p14:tracePt t="44596" x="2082800" y="3060700"/>
          <p14:tracePt t="44613" x="2286000" y="3060700"/>
          <p14:tracePt t="44630" x="2393950" y="3060700"/>
          <p14:tracePt t="44646" x="2457450" y="3041650"/>
          <p14:tracePt t="44663" x="2495550" y="3028950"/>
          <p14:tracePt t="44679" x="2514600" y="3003550"/>
          <p14:tracePt t="44696" x="2514600" y="2984500"/>
          <p14:tracePt t="44712" x="2514600" y="2959100"/>
          <p14:tracePt t="44729" x="2514600" y="2952750"/>
          <p14:tracePt t="44746" x="2514600" y="2946400"/>
          <p14:tracePt t="44763" x="2514600" y="2940050"/>
          <p14:tracePt t="44779" x="2501900" y="2908300"/>
          <p14:tracePt t="44797" x="2438400" y="2882900"/>
          <p14:tracePt t="44813" x="2203450" y="2819400"/>
          <p14:tracePt t="44830" x="2025650" y="2774950"/>
          <p14:tracePt t="44846" x="1854200" y="2749550"/>
          <p14:tracePt t="44863" x="1708150" y="2730500"/>
          <p14:tracePt t="44880" x="1574800" y="2698750"/>
          <p14:tracePt t="44896" x="1460500" y="2692400"/>
          <p14:tracePt t="44913" x="1403350" y="2692400"/>
          <p14:tracePt t="44930" x="1346200" y="2692400"/>
          <p14:tracePt t="44947" x="1308100" y="2711450"/>
          <p14:tracePt t="44963" x="1257300" y="2736850"/>
          <p14:tracePt t="44980" x="1225550" y="2768600"/>
          <p14:tracePt t="44996" x="1187450" y="2806700"/>
          <p14:tracePt t="45013" x="1181100" y="2825750"/>
          <p14:tracePt t="45030" x="1181100" y="2851150"/>
          <p14:tracePt t="45047" x="1174750" y="2863850"/>
          <p14:tracePt t="45064" x="1174750" y="2870200"/>
          <p14:tracePt t="45080" x="1174750" y="2895600"/>
          <p14:tracePt t="45097" x="1174750" y="2914650"/>
          <p14:tracePt t="45113" x="1187450" y="2933700"/>
          <p14:tracePt t="45130" x="1200150" y="2946400"/>
          <p14:tracePt t="45147" x="1219200" y="2965450"/>
          <p14:tracePt t="45164" x="1244600" y="2990850"/>
          <p14:tracePt t="45180" x="1320800" y="3028950"/>
          <p14:tracePt t="45198" x="1409700" y="3067050"/>
          <p14:tracePt t="45214" x="1524000" y="3105150"/>
          <p14:tracePt t="45230" x="1663700" y="3130550"/>
          <p14:tracePt t="45247" x="1746250" y="3136900"/>
          <p14:tracePt t="45264" x="1816100" y="3149600"/>
          <p14:tracePt t="45280" x="1841500" y="3155950"/>
          <p14:tracePt t="45297" x="1885950" y="3175000"/>
          <p14:tracePt t="45314" x="1943100" y="3187700"/>
          <p14:tracePt t="45330" x="2019300" y="3194050"/>
          <p14:tracePt t="45347" x="2089150" y="3200400"/>
          <p14:tracePt t="45364" x="2133600" y="3206750"/>
          <p14:tracePt t="45381" x="2171700" y="3225800"/>
          <p14:tracePt t="45398" x="2184400" y="3232150"/>
          <p14:tracePt t="45414" x="2197100" y="3232150"/>
          <p14:tracePt t="45431" x="2209800" y="3232150"/>
          <p14:tracePt t="45447" x="2216150" y="3238500"/>
          <p14:tracePt t="45464" x="2228850" y="3244850"/>
          <p14:tracePt t="45481" x="2241550" y="3244850"/>
          <p14:tracePt t="45497" x="2254250" y="3244850"/>
          <p14:tracePt t="45514" x="2273300" y="3244850"/>
          <p14:tracePt t="45532" x="2286000" y="3251200"/>
          <p14:tracePt t="45547" x="2292350" y="3251200"/>
          <p14:tracePt t="45660" x="2298700" y="3251200"/>
          <p14:tracePt t="45709" x="2305050" y="3251200"/>
          <p14:tracePt t="45727" x="2317750" y="3251200"/>
          <p14:tracePt t="45741" x="2324100" y="3251200"/>
          <p14:tracePt t="45749" x="2330450" y="3251200"/>
          <p14:tracePt t="45758" x="2343150" y="3251200"/>
          <p14:tracePt t="45764" x="2355850" y="3251200"/>
          <p14:tracePt t="45764" x="2362200" y="3251200"/>
          <p14:tracePt t="45782" x="2381250" y="3251200"/>
          <p14:tracePt t="45799" x="2400300" y="3251200"/>
          <p14:tracePt t="45815" x="2425700" y="3251200"/>
          <p14:tracePt t="45832" x="2463800" y="3238500"/>
          <p14:tracePt t="45848" x="2508250" y="3232150"/>
          <p14:tracePt t="45865" x="2546350" y="3213100"/>
          <p14:tracePt t="45881" x="2609850" y="3213100"/>
          <p14:tracePt t="45898" x="2705100" y="3206750"/>
          <p14:tracePt t="45915" x="2825750" y="3206750"/>
          <p14:tracePt t="45932" x="2946400" y="3206750"/>
          <p14:tracePt t="45948" x="3054350" y="3200400"/>
          <p14:tracePt t="45948" x="3111500" y="3200400"/>
          <p14:tracePt t="45965" x="3130550" y="3200400"/>
          <p14:tracePt t="45982" x="3136900" y="3200400"/>
          <p14:tracePt t="46070" x="3143250" y="3194050"/>
          <p14:tracePt t="46181" x="3149600" y="3194050"/>
          <p14:tracePt t="46191" x="3162300" y="3194050"/>
          <p14:tracePt t="46199" x="3175000" y="3194050"/>
          <p14:tracePt t="46199" x="3213100" y="3194050"/>
          <p14:tracePt t="46215" x="3251200" y="3194050"/>
          <p14:tracePt t="46232" x="3302000" y="3194050"/>
          <p14:tracePt t="46249" x="3340100" y="3194050"/>
          <p14:tracePt t="46265" x="3352800" y="3194050"/>
          <p14:tracePt t="46282" x="3371850" y="3194050"/>
          <p14:tracePt t="46299" x="3384550" y="3194050"/>
          <p14:tracePt t="46315" x="3397250" y="3194050"/>
          <p14:tracePt t="46332" x="3422650" y="3194050"/>
          <p14:tracePt t="46349" x="3467100" y="3194050"/>
          <p14:tracePt t="46366" x="3486150" y="3194050"/>
          <p14:tracePt t="46382" x="3498850" y="3194050"/>
          <p14:tracePt t="46500" x="0" y="0"/>
        </p14:tracePtLst>
        <p14:tracePtLst>
          <p14:tracePt t="61763" x="4489450" y="3727450"/>
          <p14:tracePt t="61847" x="4495800" y="3727450"/>
          <p14:tracePt t="61868" x="4502150" y="3727450"/>
          <p14:tracePt t="61871" x="4508500" y="3727450"/>
          <p14:tracePt t="61879" x="4546600" y="3727450"/>
          <p14:tracePt t="61892" x="4641850" y="3721100"/>
          <p14:tracePt t="61911" x="4768850" y="3721100"/>
          <p14:tracePt t="61927" x="4914900" y="3721100"/>
          <p14:tracePt t="61943" x="5022850" y="3721100"/>
          <p14:tracePt t="61959" x="5105400" y="3721100"/>
          <p14:tracePt t="61984" x="5130800" y="3721100"/>
          <p14:tracePt t="61992" x="5181600" y="3721100"/>
          <p14:tracePt t="62016" x="5238750" y="3727450"/>
          <p14:tracePt t="62032" x="5308600" y="3727450"/>
          <p14:tracePt t="62047" x="5448300" y="3746500"/>
          <p14:tracePt t="62063" x="5683250" y="3771900"/>
          <p14:tracePt t="62079" x="5924550" y="3771900"/>
          <p14:tracePt t="62095" x="6064250" y="3771900"/>
          <p14:tracePt t="62111" x="6172200" y="3771900"/>
          <p14:tracePt t="62127" x="6229350" y="3771900"/>
          <p14:tracePt t="62143" x="6318250" y="3771900"/>
          <p14:tracePt t="62143" x="6362700" y="3771900"/>
          <p14:tracePt t="62160" x="6470650" y="3771900"/>
          <p14:tracePt t="62176" x="6610350" y="3771900"/>
          <p14:tracePt t="62192" x="6788150" y="3740150"/>
          <p14:tracePt t="62209" x="6908800" y="3733800"/>
          <p14:tracePt t="62226" x="7042150" y="3727450"/>
          <p14:tracePt t="62243" x="7175500" y="3721100"/>
          <p14:tracePt t="62260" x="7346950" y="3702050"/>
          <p14:tracePt t="62276" x="7518400" y="3689350"/>
          <p14:tracePt t="62293" x="7645400" y="3676650"/>
          <p14:tracePt t="62309" x="7747000" y="3657600"/>
          <p14:tracePt t="62326" x="7854950" y="3651250"/>
          <p14:tracePt t="62343" x="7943850" y="3651250"/>
          <p14:tracePt t="62361" x="8026400" y="3638550"/>
          <p14:tracePt t="62377" x="8083550" y="3632200"/>
          <p14:tracePt t="62393" x="8140700" y="3613150"/>
          <p14:tracePt t="62409" x="8153400" y="3606800"/>
          <p14:tracePt t="62426" x="8166100" y="3600450"/>
          <p14:tracePt t="62443" x="8191500" y="3587750"/>
          <p14:tracePt t="62460" x="8204200" y="3568700"/>
          <p14:tracePt t="62476" x="8216900" y="3536950"/>
          <p14:tracePt t="62493" x="8235950" y="3498850"/>
          <p14:tracePt t="62510" x="8235950" y="3486150"/>
          <p14:tracePt t="62526" x="8242300" y="3467100"/>
          <p14:tracePt t="62544" x="8242300" y="3454400"/>
          <p14:tracePt t="62560" x="8242300" y="3441700"/>
          <p14:tracePt t="62577" x="8242300" y="3416300"/>
          <p14:tracePt t="62593" x="8242300" y="3384550"/>
          <p14:tracePt t="62610" x="8210550" y="3352800"/>
          <p14:tracePt t="62626" x="8178800" y="3314700"/>
          <p14:tracePt t="62643" x="8147050" y="3302000"/>
          <p14:tracePt t="62660" x="8108950" y="3276600"/>
          <p14:tracePt t="62676" x="8070850" y="3263900"/>
          <p14:tracePt t="62693" x="8032750" y="3238500"/>
          <p14:tracePt t="62710" x="8001000" y="3219450"/>
          <p14:tracePt t="62727" x="7943850" y="3219450"/>
          <p14:tracePt t="62744" x="7912100" y="3219450"/>
          <p14:tracePt t="62760" x="7861300" y="3219450"/>
          <p14:tracePt t="62777" x="7785100" y="3213100"/>
          <p14:tracePt t="62793" x="7683500" y="3200400"/>
          <p14:tracePt t="62811" x="7607300" y="3200400"/>
          <p14:tracePt t="62827" x="7486650" y="3200400"/>
          <p14:tracePt t="62843" x="7359650" y="3200400"/>
          <p14:tracePt t="62860" x="7194550" y="3200400"/>
          <p14:tracePt t="62877" x="7054850" y="3200400"/>
          <p14:tracePt t="62893" x="6902450" y="3200400"/>
          <p14:tracePt t="62910" x="6718300" y="3194050"/>
          <p14:tracePt t="62928" x="6642100" y="3194050"/>
          <p14:tracePt t="62943" x="6527800" y="3194050"/>
          <p14:tracePt t="62960" x="6438900" y="3194050"/>
          <p14:tracePt t="62977" x="6356350" y="3194050"/>
          <p14:tracePt t="62994" x="6254750" y="3194050"/>
          <p14:tracePt t="63010" x="6146800" y="3194050"/>
          <p14:tracePt t="63027" x="6013450" y="3194050"/>
          <p14:tracePt t="63044" x="5848350" y="3206750"/>
          <p14:tracePt t="63060" x="5695950" y="3219450"/>
          <p14:tracePt t="63077" x="5543550" y="3232150"/>
          <p14:tracePt t="63094" x="5384800" y="3232150"/>
          <p14:tracePt t="63111" x="5226050" y="3238500"/>
          <p14:tracePt t="63128" x="5105400" y="3238500"/>
          <p14:tracePt t="63145" x="5041900" y="3244850"/>
          <p14:tracePt t="63161" x="4972050" y="3251200"/>
          <p14:tracePt t="63177" x="4902200" y="3251200"/>
          <p14:tracePt t="63194" x="4838700" y="3251200"/>
          <p14:tracePt t="63211" x="4762500" y="3251200"/>
          <p14:tracePt t="63227" x="4654550" y="3251200"/>
          <p14:tracePt t="63245" x="4565650" y="3251200"/>
          <p14:tracePt t="63261" x="4445000" y="3257550"/>
          <p14:tracePt t="63278" x="4356100" y="3276600"/>
          <p14:tracePt t="63294" x="4260850" y="3289300"/>
          <p14:tracePt t="63311" x="4159250" y="3308350"/>
          <p14:tracePt t="63327" x="4064000" y="3308350"/>
          <p14:tracePt t="63345" x="3962400" y="3314700"/>
          <p14:tracePt t="63361" x="3886200" y="3314700"/>
          <p14:tracePt t="63378" x="3816350" y="3321050"/>
          <p14:tracePt t="63394" x="3759200" y="3327400"/>
          <p14:tracePt t="63411" x="3702050" y="3327400"/>
          <p14:tracePt t="63428" x="3663950" y="3333750"/>
          <p14:tracePt t="63445" x="3619500" y="3352800"/>
          <p14:tracePt t="63461" x="3594100" y="3352800"/>
          <p14:tracePt t="63478" x="3562350" y="3359150"/>
          <p14:tracePt t="63494" x="3498850" y="3378200"/>
          <p14:tracePt t="63513" x="3467100" y="3390900"/>
          <p14:tracePt t="63528" x="3403600" y="3409950"/>
          <p14:tracePt t="63545" x="3378200" y="3416300"/>
          <p14:tracePt t="63562" x="3352800" y="3422650"/>
          <p14:tracePt t="63578" x="3314700" y="3448050"/>
          <p14:tracePt t="63595" x="3282950" y="3467100"/>
          <p14:tracePt t="63612" x="3263900" y="3492500"/>
          <p14:tracePt t="63628" x="3251200" y="3498850"/>
          <p14:tracePt t="63645" x="3251200" y="3517900"/>
          <p14:tracePt t="63661" x="3244850" y="3530600"/>
          <p14:tracePt t="63678" x="3232150" y="3556000"/>
          <p14:tracePt t="63695" x="3232150" y="3581400"/>
          <p14:tracePt t="63712" x="3219450" y="3651250"/>
          <p14:tracePt t="63728" x="3213100" y="3689350"/>
          <p14:tracePt t="63745" x="3206750" y="3721100"/>
          <p14:tracePt t="63761" x="3200400" y="3759200"/>
          <p14:tracePt t="63778" x="3194050" y="3771900"/>
          <p14:tracePt t="63795" x="3194050" y="3790950"/>
          <p14:tracePt t="63812" x="3194050" y="3816350"/>
          <p14:tracePt t="63828" x="3194050" y="3854450"/>
          <p14:tracePt t="63845" x="3194050" y="3886200"/>
          <p14:tracePt t="63862" x="3194050" y="3911600"/>
          <p14:tracePt t="63879" x="3219450" y="3949700"/>
          <p14:tracePt t="63895" x="3257550" y="4006850"/>
          <p14:tracePt t="63912" x="3308350" y="4076700"/>
          <p14:tracePt t="63929" x="3365500" y="4114800"/>
          <p14:tracePt t="63945" x="3409950" y="4152900"/>
          <p14:tracePt t="63962" x="3448050" y="4171950"/>
          <p14:tracePt t="63979" x="3467100" y="4191000"/>
          <p14:tracePt t="63995" x="3479800" y="4197350"/>
          <p14:tracePt t="64012" x="3492500" y="4210050"/>
          <p14:tracePt t="64029" x="3492500" y="4216400"/>
          <p14:tracePt t="64046" x="3505200" y="4222750"/>
          <p14:tracePt t="64062" x="3524250" y="4248150"/>
          <p14:tracePt t="64079" x="3549650" y="4267200"/>
          <p14:tracePt t="64096" x="3568700" y="4279900"/>
          <p14:tracePt t="64113" x="3587750" y="4298950"/>
          <p14:tracePt t="64129" x="3606800" y="4311650"/>
          <p14:tracePt t="64146" x="3625850" y="4324350"/>
          <p14:tracePt t="64162" x="3638550" y="4343400"/>
          <p14:tracePt t="64179" x="3657600" y="4356100"/>
          <p14:tracePt t="64196" x="3683000" y="4375150"/>
          <p14:tracePt t="64213" x="3721100" y="4413250"/>
          <p14:tracePt t="64229" x="3778250" y="4451350"/>
          <p14:tracePt t="64246" x="3803650" y="4470400"/>
          <p14:tracePt t="64262" x="3829050" y="4489450"/>
          <p14:tracePt t="64279" x="3854450" y="4502150"/>
          <p14:tracePt t="64296" x="3873500" y="4502150"/>
          <p14:tracePt t="64313" x="3879850" y="4502150"/>
          <p14:tracePt t="64329" x="3892550" y="4502150"/>
          <p14:tracePt t="64346" x="3898900" y="4508500"/>
          <p14:tracePt t="64363" x="3911600" y="4508500"/>
          <p14:tracePt t="64379" x="3924300" y="4508500"/>
          <p14:tracePt t="64396" x="3937000" y="4508500"/>
          <p14:tracePt t="64413" x="3956050" y="4508500"/>
          <p14:tracePt t="64429" x="3968750" y="4508500"/>
          <p14:tracePt t="64446" x="3981450" y="4508500"/>
          <p14:tracePt t="64463" x="4006850" y="4508500"/>
          <p14:tracePt t="64480" x="4025900" y="4508500"/>
          <p14:tracePt t="64496" x="4044950" y="4508500"/>
          <p14:tracePt t="64513" x="4057650" y="4508500"/>
          <p14:tracePt t="64529" x="4076700" y="4508500"/>
          <p14:tracePt t="64546" x="4102100" y="4508500"/>
          <p14:tracePt t="64563" x="4140200" y="4508500"/>
          <p14:tracePt t="64579" x="4184650" y="4502150"/>
          <p14:tracePt t="64596" x="4222750" y="4483100"/>
          <p14:tracePt t="64613" x="4260850" y="4445000"/>
          <p14:tracePt t="64630" x="4279900" y="4432300"/>
          <p14:tracePt t="64647" x="4318000" y="4400550"/>
          <p14:tracePt t="64664" x="4337050" y="4381500"/>
          <p14:tracePt t="64681" x="4375150" y="4324350"/>
          <p14:tracePt t="64696" x="4381500" y="4311650"/>
          <p14:tracePt t="64713" x="4387850" y="4286250"/>
          <p14:tracePt t="64730" x="4387850" y="4273550"/>
          <p14:tracePt t="64747" x="4387850" y="4248150"/>
          <p14:tracePt t="64763" x="4387850" y="4210050"/>
          <p14:tracePt t="64780" x="4381500" y="4178300"/>
          <p14:tracePt t="64797" x="4343400" y="4121150"/>
          <p14:tracePt t="64813" x="4292600" y="4083050"/>
          <p14:tracePt t="64830" x="4203700" y="4032250"/>
          <p14:tracePt t="64847" x="4178300" y="4019550"/>
          <p14:tracePt t="64863" x="4064000" y="3975100"/>
          <p14:tracePt t="64880" x="3962400" y="3943350"/>
          <p14:tracePt t="64897" x="3867150" y="3917950"/>
          <p14:tracePt t="64913" x="3765550" y="3879850"/>
          <p14:tracePt t="64931" x="3663950" y="3854450"/>
          <p14:tracePt t="64947" x="3568700" y="3835400"/>
          <p14:tracePt t="64965" x="3467100" y="3803650"/>
          <p14:tracePt t="64980" x="3327400" y="3759200"/>
          <p14:tracePt t="64997" x="3187700" y="3733800"/>
          <p14:tracePt t="65014" x="3092450" y="3714750"/>
          <p14:tracePt t="65030" x="3016250" y="3708400"/>
          <p14:tracePt t="65047" x="2940050" y="3702050"/>
          <p14:tracePt t="65065" x="2895600" y="3695700"/>
          <p14:tracePt t="65080" x="2851150" y="3689350"/>
          <p14:tracePt t="65097" x="2794000" y="3683000"/>
          <p14:tracePt t="65114" x="2705100" y="3670300"/>
          <p14:tracePt t="65130" x="2635250" y="3670300"/>
          <p14:tracePt t="65147" x="2559050" y="3670300"/>
          <p14:tracePt t="65164" x="2482850" y="3670300"/>
          <p14:tracePt t="65181" x="2393950" y="3670300"/>
          <p14:tracePt t="65197" x="2228850" y="3670300"/>
          <p14:tracePt t="65214" x="2082800" y="3670300"/>
          <p14:tracePt t="65214" x="1993900" y="3670300"/>
          <p14:tracePt t="65232" x="1936750" y="3670300"/>
          <p14:tracePt t="65247" x="1822450" y="3670300"/>
          <p14:tracePt t="65264" x="1790700" y="3670300"/>
          <p14:tracePt t="65281" x="1765300" y="3670300"/>
          <p14:tracePt t="65297" x="1752600" y="3670300"/>
          <p14:tracePt t="65314" x="1739900" y="3670300"/>
          <p14:tracePt t="65331" x="1695450" y="3670300"/>
          <p14:tracePt t="65349" x="1670050" y="3670300"/>
          <p14:tracePt t="65364" x="1651000" y="3676650"/>
          <p14:tracePt t="65381" x="1619250" y="3689350"/>
          <p14:tracePt t="65398" x="1593850" y="3702050"/>
          <p14:tracePt t="65414" x="1536700" y="3727450"/>
          <p14:tracePt t="65431" x="1466850" y="3759200"/>
          <p14:tracePt t="65448" x="1441450" y="3771900"/>
          <p14:tracePt t="65465" x="1416050" y="3790950"/>
          <p14:tracePt t="65481" x="1397000" y="3803650"/>
          <p14:tracePt t="65498" x="1390650" y="3803650"/>
          <p14:tracePt t="65514" x="1377950" y="3822700"/>
          <p14:tracePt t="65531" x="1371600" y="3835400"/>
          <p14:tracePt t="65548" x="1365250" y="3848100"/>
          <p14:tracePt t="65565" x="1358900" y="3867150"/>
          <p14:tracePt t="65581" x="1358900" y="3898900"/>
          <p14:tracePt t="65598" x="1358900" y="3943350"/>
          <p14:tracePt t="65615" x="1358900" y="3962400"/>
          <p14:tracePt t="65632" x="1352550" y="3994150"/>
          <p14:tracePt t="65648" x="1352550" y="4019550"/>
          <p14:tracePt t="65665" x="1352550" y="4038600"/>
          <p14:tracePt t="65681" x="1352550" y="4057650"/>
          <p14:tracePt t="65699" x="1352550" y="4083050"/>
          <p14:tracePt t="65715" x="1352550" y="4095750"/>
          <p14:tracePt t="65732" x="1365250" y="4133850"/>
          <p14:tracePt t="65748" x="1377950" y="4152900"/>
          <p14:tracePt t="65765" x="1409700" y="4184650"/>
          <p14:tracePt t="65781" x="1473200" y="4248150"/>
          <p14:tracePt t="65798" x="1657350" y="4318000"/>
          <p14:tracePt t="65815" x="1803400" y="4375150"/>
          <p14:tracePt t="65833" x="1905000" y="4400550"/>
          <p14:tracePt t="65848" x="2044700" y="4432300"/>
          <p14:tracePt t="65865" x="2152650" y="4457700"/>
          <p14:tracePt t="65882" x="2286000" y="4470400"/>
          <p14:tracePt t="65899" x="2387600" y="4470400"/>
          <p14:tracePt t="65915" x="2495550" y="4470400"/>
          <p14:tracePt t="65932" x="2552700" y="4464050"/>
          <p14:tracePt t="65949" x="2609850" y="4464050"/>
          <p14:tracePt t="65965" x="2692400" y="4464050"/>
          <p14:tracePt t="65982" x="2794000" y="4464050"/>
          <p14:tracePt t="65999" x="2952750" y="4464050"/>
          <p14:tracePt t="66015" x="3111500" y="4438650"/>
          <p14:tracePt t="66033" x="3213100" y="4419600"/>
          <p14:tracePt t="66049" x="3263900" y="4419600"/>
          <p14:tracePt t="66066" x="3321050" y="4413250"/>
          <p14:tracePt t="66082" x="3384550" y="4400550"/>
          <p14:tracePt t="66099" x="3448050" y="4394200"/>
          <p14:tracePt t="66115" x="3486150" y="4394200"/>
          <p14:tracePt t="66132" x="3511550" y="4394200"/>
          <p14:tracePt t="66149" x="3536950" y="4394200"/>
          <p14:tracePt t="66166" x="3562350" y="4387850"/>
          <p14:tracePt t="66182" x="3594100" y="4387850"/>
          <p14:tracePt t="66199" x="3638550" y="4368800"/>
          <p14:tracePt t="66216" x="3670300" y="4356100"/>
          <p14:tracePt t="66233" x="3683000" y="4356100"/>
          <p14:tracePt t="66249" x="3689350" y="4356100"/>
          <p14:tracePt t="66266" x="3702050" y="4349750"/>
          <p14:tracePt t="66283" x="3708400" y="4343400"/>
          <p14:tracePt t="66300" x="3733800" y="4337050"/>
          <p14:tracePt t="66316" x="3771900" y="4324350"/>
          <p14:tracePt t="66332" x="3784600" y="4318000"/>
          <p14:tracePt t="66349" x="3816350" y="4311650"/>
          <p14:tracePt t="66366" x="3822700" y="4311650"/>
          <p14:tracePt t="66383" x="3835400" y="4311650"/>
          <p14:tracePt t="66399" x="3841750" y="4305300"/>
          <p14:tracePt t="66416" x="3848100" y="4305300"/>
          <p14:tracePt t="66433" x="3873500" y="4305300"/>
          <p14:tracePt t="66449" x="3886200" y="4305300"/>
          <p14:tracePt t="66466" x="3898900" y="4305300"/>
          <p14:tracePt t="66483" x="3905250" y="4298950"/>
          <p14:tracePt t="66499" x="3911600" y="4298950"/>
          <p14:tracePt t="66552" x="3917950" y="4298950"/>
          <p14:tracePt t="66568" x="3924300" y="4298950"/>
          <p14:tracePt t="66871" x="3949700" y="4298950"/>
          <p14:tracePt t="66880" x="3981450" y="4298950"/>
          <p14:tracePt t="66888" x="4006850" y="4298950"/>
          <p14:tracePt t="66900" x="4051300" y="4305300"/>
          <p14:tracePt t="66900" x="4127500" y="4318000"/>
          <p14:tracePt t="66917" x="4197350" y="4324350"/>
          <p14:tracePt t="66933" x="4248150" y="4337050"/>
          <p14:tracePt t="66950" x="4273550" y="4337050"/>
          <p14:tracePt t="66967" x="4286250" y="4343400"/>
          <p14:tracePt t="66984" x="4311650" y="4343400"/>
          <p14:tracePt t="67000" x="4330700" y="4343400"/>
          <p14:tracePt t="67017" x="4356100" y="4349750"/>
          <p14:tracePt t="67034" x="4381500" y="4349750"/>
          <p14:tracePt t="67052" x="4406900" y="4356100"/>
          <p14:tracePt t="67067" x="4413250" y="4356100"/>
          <p14:tracePt t="67128" x="4419600" y="4356100"/>
          <p14:tracePt t="67136" x="4425950" y="4356100"/>
          <p14:tracePt t="67160" x="4438650" y="4356100"/>
          <p14:tracePt t="67168" x="4445000" y="4356100"/>
          <p14:tracePt t="67169" x="4464050" y="4356100"/>
          <p14:tracePt t="67184" x="4476750" y="4356100"/>
          <p14:tracePt t="67200" x="4489450" y="4356100"/>
          <p14:tracePt t="67217" x="4502150" y="4356100"/>
          <p14:tracePt t="67234" x="4521200" y="4356100"/>
          <p14:tracePt t="67251" x="4559300" y="4356100"/>
          <p14:tracePt t="67267" x="4591050" y="4356100"/>
          <p14:tracePt t="67284" x="4635500" y="4356100"/>
          <p14:tracePt t="67301" x="4667250" y="4356100"/>
          <p14:tracePt t="67317" x="4699000" y="4356100"/>
          <p14:tracePt t="67334" x="4718050" y="4356100"/>
          <p14:tracePt t="67334" x="4743450" y="4356100"/>
          <p14:tracePt t="67351" x="4756150" y="4356100"/>
          <p14:tracePt t="67367" x="4826000" y="4356100"/>
          <p14:tracePt t="67384" x="4883150" y="4356100"/>
          <p14:tracePt t="67401" x="4946650" y="4356100"/>
          <p14:tracePt t="67418" x="5016500" y="4349750"/>
          <p14:tracePt t="67434" x="5092700" y="4349750"/>
          <p14:tracePt t="67451" x="5181600" y="4349750"/>
          <p14:tracePt t="67468" x="5245100" y="4349750"/>
          <p14:tracePt t="67485" x="5314950" y="4349750"/>
          <p14:tracePt t="67501" x="5384800" y="4349750"/>
          <p14:tracePt t="67518" x="5461000" y="4349750"/>
          <p14:tracePt t="67535" x="5518150" y="4349750"/>
          <p14:tracePt t="67535" x="5543550" y="4349750"/>
          <p14:tracePt t="67552" x="5594350" y="4349750"/>
          <p14:tracePt t="67568" x="5664200" y="4349750"/>
          <p14:tracePt t="67584" x="5721350" y="4349750"/>
          <p14:tracePt t="67601" x="5797550" y="4349750"/>
          <p14:tracePt t="67618" x="5892800" y="4349750"/>
          <p14:tracePt t="67635" x="6007100" y="4349750"/>
          <p14:tracePt t="67652" x="6096000" y="4349750"/>
          <p14:tracePt t="67668" x="6178550" y="4324350"/>
          <p14:tracePt t="67685" x="6235700" y="4311650"/>
          <p14:tracePt t="67701" x="6273800" y="4292600"/>
          <p14:tracePt t="67718" x="6343650" y="4260850"/>
          <p14:tracePt t="67735" x="6394450" y="4216400"/>
          <p14:tracePt t="67735" x="6407150" y="4203700"/>
          <p14:tracePt t="67752" x="6419850" y="4184650"/>
          <p14:tracePt t="67768" x="6445250" y="4121150"/>
          <p14:tracePt t="67786" x="6445250" y="4089400"/>
          <p14:tracePt t="67801" x="6445250" y="4051300"/>
          <p14:tracePt t="67818" x="6451600" y="4019550"/>
          <p14:tracePt t="67835" x="6451600" y="3994150"/>
          <p14:tracePt t="67872" x="6451600" y="3987800"/>
          <p14:tracePt t="67873" x="6451600" y="3981450"/>
          <p14:tracePt t="67912" x="6451600" y="3968750"/>
          <p14:tracePt t="67944" x="6451600" y="3962400"/>
          <p14:tracePt t="67968" x="6451600" y="3956050"/>
          <p14:tracePt t="67978" x="6451600" y="3949700"/>
          <p14:tracePt t="67994" x="6438900" y="3943350"/>
          <p14:tracePt t="67995" x="6419850" y="3930650"/>
          <p14:tracePt t="68002" x="6394450" y="3924300"/>
          <p14:tracePt t="68019" x="6330950" y="3924300"/>
          <p14:tracePt t="68035" x="6267450" y="3924300"/>
          <p14:tracePt t="68052" x="6191250" y="3924300"/>
          <p14:tracePt t="68069" x="6127750" y="3924300"/>
          <p14:tracePt t="68086" x="6038850" y="3924300"/>
          <p14:tracePt t="68102" x="5975350" y="3924300"/>
          <p14:tracePt t="68119" x="5892800" y="3924300"/>
          <p14:tracePt t="68136" x="5829300" y="3924300"/>
          <p14:tracePt t="68153" x="5791200" y="3924300"/>
          <p14:tracePt t="68169" x="5753100" y="3924300"/>
          <p14:tracePt t="68186" x="5695950" y="3917950"/>
          <p14:tracePt t="68202" x="5619750" y="3905250"/>
          <p14:tracePt t="68219" x="5556250" y="3905250"/>
          <p14:tracePt t="68236" x="5473700" y="3898900"/>
          <p14:tracePt t="68253" x="5410200" y="3892550"/>
          <p14:tracePt t="68269" x="5314950" y="3879850"/>
          <p14:tracePt t="68286" x="5200650" y="3879850"/>
          <p14:tracePt t="68302" x="5086350" y="3867150"/>
          <p14:tracePt t="68319" x="4895850" y="3848100"/>
          <p14:tracePt t="68336" x="4787900" y="3822700"/>
          <p14:tracePt t="68353" x="4705350" y="3810000"/>
          <p14:tracePt t="68369" x="4641850" y="3790950"/>
          <p14:tracePt t="68386" x="4578350" y="3771900"/>
          <p14:tracePt t="68403" x="4514850" y="3733800"/>
          <p14:tracePt t="68419" x="4445000" y="3727450"/>
          <p14:tracePt t="68436" x="4400550" y="3721100"/>
          <p14:tracePt t="68453" x="4349750" y="3714750"/>
          <p14:tracePt t="68469" x="4305300" y="3714750"/>
          <p14:tracePt t="68486" x="4254500" y="3714750"/>
          <p14:tracePt t="68503" x="4216400" y="3714750"/>
          <p14:tracePt t="68503" x="4210050" y="3714750"/>
          <p14:tracePt t="68520" x="4191000" y="3721100"/>
          <p14:tracePt t="68537" x="4171950" y="3752850"/>
          <p14:tracePt t="68553" x="4165600" y="3790950"/>
          <p14:tracePt t="68569" x="4165600" y="3829050"/>
          <p14:tracePt t="68587" x="4165600" y="3873500"/>
          <p14:tracePt t="68603" x="4165600" y="3898900"/>
          <p14:tracePt t="68620" x="4165600" y="3930650"/>
          <p14:tracePt t="68636" x="4165600" y="3968750"/>
          <p14:tracePt t="68653" x="4197350" y="4013200"/>
          <p14:tracePt t="68670" x="4203700" y="4032250"/>
          <p14:tracePt t="68687" x="4229100" y="4051300"/>
          <p14:tracePt t="68703" x="4279900" y="4095750"/>
          <p14:tracePt t="68720" x="4349750" y="4146550"/>
          <p14:tracePt t="68736" x="4483100" y="4210050"/>
          <p14:tracePt t="68753" x="4616450" y="4254500"/>
          <p14:tracePt t="68770" x="4743450" y="4311650"/>
          <p14:tracePt t="68787" x="4826000" y="4330700"/>
          <p14:tracePt t="68804" x="4876800" y="4349750"/>
          <p14:tracePt t="68820" x="4921250" y="4349750"/>
          <p14:tracePt t="68837" x="5010150" y="4368800"/>
          <p14:tracePt t="68853" x="5111750" y="4375150"/>
          <p14:tracePt t="68870" x="5251450" y="4375150"/>
          <p14:tracePt t="68887" x="5384800" y="4375150"/>
          <p14:tracePt t="68903" x="5556250" y="4375150"/>
          <p14:tracePt t="68921" x="5657850" y="4375150"/>
          <p14:tracePt t="68937" x="5746750" y="4375150"/>
          <p14:tracePt t="68953" x="5822950" y="4375150"/>
          <p14:tracePt t="68970" x="5892800" y="4356100"/>
          <p14:tracePt t="68988" x="5949950" y="4330700"/>
          <p14:tracePt t="69003" x="5988050" y="4298950"/>
          <p14:tracePt t="69020" x="6026150" y="4267200"/>
          <p14:tracePt t="69037" x="6057900" y="4229100"/>
          <p14:tracePt t="69054" x="6076950" y="4197350"/>
          <p14:tracePt t="69070" x="6089650" y="4165600"/>
          <p14:tracePt t="69087" x="6102350" y="4152900"/>
          <p14:tracePt t="69104" x="6115050" y="4127500"/>
          <p14:tracePt t="69120" x="6121400" y="4127500"/>
          <p14:tracePt t="69137" x="6121400" y="4121150"/>
          <p14:tracePt t="69154" x="6127750" y="4108450"/>
          <p14:tracePt t="69192" x="6134100" y="4102100"/>
          <p14:tracePt t="69200" x="6134100" y="4095750"/>
          <p14:tracePt t="69206" x="6134100" y="4089400"/>
          <p14:tracePt t="69221" x="6140450" y="4076700"/>
          <p14:tracePt t="69238" x="6140450" y="4057650"/>
          <p14:tracePt t="69254" x="6146800" y="4032250"/>
          <p14:tracePt t="69271" x="6146800" y="4006850"/>
          <p14:tracePt t="69287" x="6146800" y="3994150"/>
          <p14:tracePt t="69305" x="6146800" y="3968750"/>
          <p14:tracePt t="69321" x="6146800" y="3956050"/>
          <p14:tracePt t="69360" x="6140450" y="3943350"/>
          <p14:tracePt t="69368" x="6127750" y="3924300"/>
          <p14:tracePt t="69387" x="6108700" y="3911600"/>
          <p14:tracePt t="69388" x="6089650" y="3892550"/>
          <p14:tracePt t="69406" x="6083300" y="3892550"/>
          <p14:tracePt t="69464" x="6076950" y="3892550"/>
          <p14:tracePt t="69480" x="6070600" y="3886200"/>
          <p14:tracePt t="69488" x="6064250" y="3886200"/>
          <p14:tracePt t="69496" x="6057900" y="3873500"/>
          <p14:tracePt t="69505" x="6051550" y="3873500"/>
          <p14:tracePt t="69521" x="6026150" y="3854450"/>
          <p14:tracePt t="69538" x="6019800" y="3841750"/>
          <p14:tracePt t="69555" x="6013450" y="3841750"/>
          <p14:tracePt t="69739" x="0" y="0"/>
        </p14:tracePtLst>
        <p14:tracePtLst>
          <p14:tracePt t="78081" x="4457700" y="4648200"/>
          <p14:tracePt t="78281" x="4419600" y="4648200"/>
          <p14:tracePt t="78288" x="4343400" y="4641850"/>
          <p14:tracePt t="78296" x="4292600" y="4622800"/>
          <p14:tracePt t="78304" x="4191000" y="4597400"/>
          <p14:tracePt t="78321" x="4070350" y="4572000"/>
          <p14:tracePt t="78321" x="4006850" y="4540250"/>
          <p14:tracePt t="78337" x="3962400" y="4533900"/>
          <p14:tracePt t="78337" x="3917950" y="4521200"/>
          <p14:tracePt t="78369" x="3841750" y="4508500"/>
          <p14:tracePt t="78378" x="3759200" y="4502150"/>
          <p14:tracePt t="78386" x="3689350" y="4495800"/>
          <p14:tracePt t="78402" x="3625850" y="4489450"/>
          <p14:tracePt t="78421" x="3556000" y="4483100"/>
          <p14:tracePt t="78441" x="3511550" y="4476750"/>
          <p14:tracePt t="78456" x="3429000" y="4470400"/>
          <p14:tracePt t="78472" x="3346450" y="4451350"/>
          <p14:tracePt t="78488" x="3302000" y="4451350"/>
          <p14:tracePt t="78504" x="3257550" y="4445000"/>
          <p14:tracePt t="78520" x="3181350" y="4438650"/>
          <p14:tracePt t="78520" x="3143250" y="4425950"/>
          <p14:tracePt t="78536" x="3041650" y="4419600"/>
          <p14:tracePt t="78561" x="2959100" y="4413250"/>
          <p14:tracePt t="78570" x="2889250" y="4400550"/>
          <p14:tracePt t="78586" x="2844800" y="4400550"/>
          <p14:tracePt t="78603" x="2794000" y="4400550"/>
          <p14:tracePt t="78619" x="2705100" y="4400550"/>
          <p14:tracePt t="78637" x="2571750" y="4387850"/>
          <p14:tracePt t="78653" x="2432050" y="4381500"/>
          <p14:tracePt t="78669" x="2324100" y="4381500"/>
          <p14:tracePt t="78686" x="2209800" y="4381500"/>
          <p14:tracePt t="78703" x="2120900" y="4381500"/>
          <p14:tracePt t="78703" x="2108200" y="4381500"/>
          <p14:tracePt t="78720" x="2051050" y="4381500"/>
          <p14:tracePt t="78737" x="2006600" y="4375150"/>
          <p14:tracePt t="78753" x="1930400" y="4375150"/>
          <p14:tracePt t="78769" x="1860550" y="4368800"/>
          <p14:tracePt t="78786" x="1790700" y="4356100"/>
          <p14:tracePt t="78803" x="1727200" y="4356100"/>
          <p14:tracePt t="78820" x="1670050" y="4349750"/>
          <p14:tracePt t="78836" x="1612900" y="4343400"/>
          <p14:tracePt t="78853" x="1543050" y="4337050"/>
          <p14:tracePt t="78869" x="1441450" y="4324350"/>
          <p14:tracePt t="78887" x="1339850" y="4318000"/>
          <p14:tracePt t="78904" x="1250950" y="4298950"/>
          <p14:tracePt t="78920" x="1174750" y="4292600"/>
          <p14:tracePt t="78936" x="1130300" y="4286250"/>
          <p14:tracePt t="78953" x="1066800" y="4273550"/>
          <p14:tracePt t="78970" x="1022350" y="4267200"/>
          <p14:tracePt t="78986" x="977900" y="4267200"/>
          <p14:tracePt t="79003" x="946150" y="4260850"/>
          <p14:tracePt t="79020" x="914400" y="4254500"/>
          <p14:tracePt t="79037" x="889000" y="4254500"/>
          <p14:tracePt t="79053" x="850900" y="4254500"/>
          <p14:tracePt t="79070" x="838200" y="4254500"/>
          <p14:tracePt t="79087" x="819150" y="4254500"/>
          <p14:tracePt t="79103" x="800100" y="4260850"/>
          <p14:tracePt t="79120" x="787400" y="4260850"/>
          <p14:tracePt t="79137" x="781050" y="4267200"/>
          <p14:tracePt t="79176" x="774700" y="4273550"/>
          <p14:tracePt t="79193" x="768350" y="4292600"/>
          <p14:tracePt t="79214" x="768350" y="4298950"/>
          <p14:tracePt t="79220" x="762000" y="4311650"/>
          <p14:tracePt t="79221" x="749300" y="4349750"/>
          <p14:tracePt t="79237" x="730250" y="4387850"/>
          <p14:tracePt t="79254" x="704850" y="4445000"/>
          <p14:tracePt t="79270" x="679450" y="4527550"/>
          <p14:tracePt t="79288" x="660400" y="4591050"/>
          <p14:tracePt t="79305" x="628650" y="4692650"/>
          <p14:tracePt t="79322" x="609600" y="4787900"/>
          <p14:tracePt t="79338" x="596900" y="4851400"/>
          <p14:tracePt t="79355" x="590550" y="4921250"/>
          <p14:tracePt t="79372" x="584200" y="4978400"/>
          <p14:tracePt t="79388" x="565150" y="5060950"/>
          <p14:tracePt t="79405" x="565150" y="5137150"/>
          <p14:tracePt t="79422" x="565150" y="5194300"/>
          <p14:tracePt t="79438" x="565150" y="5264150"/>
          <p14:tracePt t="79455" x="571500" y="5295900"/>
          <p14:tracePt t="79472" x="577850" y="5340350"/>
          <p14:tracePt t="79488" x="577850" y="5359400"/>
          <p14:tracePt t="79505" x="590550" y="5397500"/>
          <p14:tracePt t="79522" x="603250" y="5435600"/>
          <p14:tracePt t="79538" x="628650" y="5473700"/>
          <p14:tracePt t="79555" x="666750" y="5537200"/>
          <p14:tracePt t="79572" x="704850" y="5600700"/>
          <p14:tracePt t="79589" x="742950" y="5657850"/>
          <p14:tracePt t="79605" x="755650" y="5676900"/>
          <p14:tracePt t="79622" x="781050" y="5708650"/>
          <p14:tracePt t="79640" x="812800" y="5734050"/>
          <p14:tracePt t="79655" x="850900" y="5759450"/>
          <p14:tracePt t="79672" x="901700" y="5791200"/>
          <p14:tracePt t="79689" x="1047750" y="5810250"/>
          <p14:tracePt t="79706" x="1181100" y="5829300"/>
          <p14:tracePt t="79722" x="1308100" y="5861050"/>
          <p14:tracePt t="79739" x="1422400" y="5905500"/>
          <p14:tracePt t="79755" x="1536700" y="5930900"/>
          <p14:tracePt t="79772" x="1644650" y="5943600"/>
          <p14:tracePt t="79789" x="1790700" y="5975350"/>
          <p14:tracePt t="79805" x="1917700" y="6019800"/>
          <p14:tracePt t="79822" x="2051050" y="6051550"/>
          <p14:tracePt t="79839" x="2133600" y="6076950"/>
          <p14:tracePt t="79856" x="2247900" y="6102350"/>
          <p14:tracePt t="79872" x="2393950" y="6127750"/>
          <p14:tracePt t="79890" x="2533650" y="6140450"/>
          <p14:tracePt t="79906" x="2711450" y="6178550"/>
          <p14:tracePt t="79922" x="2895600" y="6197600"/>
          <p14:tracePt t="79939" x="3073400" y="6223000"/>
          <p14:tracePt t="79956" x="3238500" y="6254750"/>
          <p14:tracePt t="79973" x="3371850" y="6273800"/>
          <p14:tracePt t="79989" x="3479800" y="6273800"/>
          <p14:tracePt t="80007" x="3619500" y="6273800"/>
          <p14:tracePt t="80022" x="3733800" y="6273800"/>
          <p14:tracePt t="80039" x="3841750" y="6273800"/>
          <p14:tracePt t="80056" x="3962400" y="6273800"/>
          <p14:tracePt t="80073" x="4133850" y="6273800"/>
          <p14:tracePt t="80090" x="4229100" y="6248400"/>
          <p14:tracePt t="80107" x="4298950" y="6235700"/>
          <p14:tracePt t="80123" x="4387850" y="6229350"/>
          <p14:tracePt t="80140" x="4495800" y="6229350"/>
          <p14:tracePt t="80156" x="4648200" y="6229350"/>
          <p14:tracePt t="80173" x="4781550" y="6229350"/>
          <p14:tracePt t="80189" x="4959350" y="6172200"/>
          <p14:tracePt t="80206" x="5092700" y="6140450"/>
          <p14:tracePt t="80223" x="5238750" y="6102350"/>
          <p14:tracePt t="80239" x="5346700" y="6096000"/>
          <p14:tracePt t="80256" x="5461000" y="6083300"/>
          <p14:tracePt t="80273" x="5568950" y="6064250"/>
          <p14:tracePt t="80273" x="5626100" y="6057900"/>
          <p14:tracePt t="80290" x="5740400" y="6051550"/>
          <p14:tracePt t="80306" x="5854700" y="6013450"/>
          <p14:tracePt t="80323" x="5962650" y="5981700"/>
          <p14:tracePt t="80340" x="6070600" y="5949950"/>
          <p14:tracePt t="80356" x="6172200" y="5924550"/>
          <p14:tracePt t="80373" x="6324600" y="5911850"/>
          <p14:tracePt t="80390" x="6502400" y="5892800"/>
          <p14:tracePt t="80407" x="6686550" y="5886450"/>
          <p14:tracePt t="80423" x="6838950" y="5848350"/>
          <p14:tracePt t="80440" x="6953250" y="5803900"/>
          <p14:tracePt t="80456" x="7073900" y="5746750"/>
          <p14:tracePt t="80473" x="7213600" y="5695950"/>
          <p14:tracePt t="80490" x="7308850" y="5664200"/>
          <p14:tracePt t="80507" x="7423150" y="5594350"/>
          <p14:tracePt t="80523" x="7512050" y="5524500"/>
          <p14:tracePt t="80540" x="7569200" y="5454650"/>
          <p14:tracePt t="80557" x="7626350" y="5416550"/>
          <p14:tracePt t="80574" x="7639050" y="5384800"/>
          <p14:tracePt t="80590" x="7651750" y="5353050"/>
          <p14:tracePt t="80607" x="7658100" y="5321300"/>
          <p14:tracePt t="80623" x="7664450" y="5283200"/>
          <p14:tracePt t="80641" x="7670800" y="5257800"/>
          <p14:tracePt t="80657" x="7677150" y="5232400"/>
          <p14:tracePt t="80674" x="7677150" y="5213350"/>
          <p14:tracePt t="80690" x="7677150" y="5175250"/>
          <p14:tracePt t="80707" x="7670800" y="5149850"/>
          <p14:tracePt t="80724" x="7645400" y="5118100"/>
          <p14:tracePt t="80740" x="7626350" y="5092700"/>
          <p14:tracePt t="80757" x="7588250" y="5048250"/>
          <p14:tracePt t="80774" x="7543800" y="5010150"/>
          <p14:tracePt t="80790" x="7467600" y="4953000"/>
          <p14:tracePt t="80807" x="7378700" y="4908550"/>
          <p14:tracePt t="80824" x="7302500" y="4864100"/>
          <p14:tracePt t="80841" x="7181850" y="4781550"/>
          <p14:tracePt t="80857" x="7118350" y="4756150"/>
          <p14:tracePt t="80874" x="7054850" y="4724400"/>
          <p14:tracePt t="80891" x="7016750" y="4699000"/>
          <p14:tracePt t="80907" x="6946900" y="4692650"/>
          <p14:tracePt t="80924" x="6883400" y="4679950"/>
          <p14:tracePt t="80941" x="6832600" y="4673600"/>
          <p14:tracePt t="80957" x="6756400" y="4660900"/>
          <p14:tracePt t="80974" x="6673850" y="4641850"/>
          <p14:tracePt t="80991" x="6572250" y="4635500"/>
          <p14:tracePt t="81008" x="6477000" y="4635500"/>
          <p14:tracePt t="81024" x="6318250" y="4622800"/>
          <p14:tracePt t="81042" x="6261100" y="4610100"/>
          <p14:tracePt t="81057" x="6089650" y="4610100"/>
          <p14:tracePt t="81075" x="5988050" y="4610100"/>
          <p14:tracePt t="81091" x="5892800" y="4610100"/>
          <p14:tracePt t="81108" x="5791200" y="4610100"/>
          <p14:tracePt t="81125" x="5721350" y="4610100"/>
          <p14:tracePt t="81141" x="5657850" y="4610100"/>
          <p14:tracePt t="81158" x="5607050" y="4610100"/>
          <p14:tracePt t="81174" x="5575300" y="4610100"/>
          <p14:tracePt t="81191" x="5543550" y="4610100"/>
          <p14:tracePt t="81208" x="5524500" y="4610100"/>
          <p14:tracePt t="81224" x="5499100" y="4610100"/>
          <p14:tracePt t="81241" x="5467350" y="4610100"/>
          <p14:tracePt t="81258" x="5435600" y="4610100"/>
          <p14:tracePt t="81275" x="5416550" y="4610100"/>
          <p14:tracePt t="81291" x="5384800" y="4610100"/>
          <p14:tracePt t="81308" x="5353050" y="4610100"/>
          <p14:tracePt t="81325" x="5321300" y="4610100"/>
          <p14:tracePt t="81341" x="5283200" y="4610100"/>
          <p14:tracePt t="81358" x="5238750" y="4597400"/>
          <p14:tracePt t="81375" x="5181600" y="4597400"/>
          <p14:tracePt t="81391" x="5092700" y="4591050"/>
          <p14:tracePt t="81408" x="5010150" y="4572000"/>
          <p14:tracePt t="81425" x="4933950" y="4559300"/>
          <p14:tracePt t="81425" x="4914900" y="4559300"/>
          <p14:tracePt t="81442" x="4851400" y="4546600"/>
          <p14:tracePt t="81460" x="4781550" y="4540250"/>
          <p14:tracePt t="81475" x="4730750" y="4540250"/>
          <p14:tracePt t="81492" x="4686300" y="4533900"/>
          <p14:tracePt t="81508" x="4648200" y="4527550"/>
          <p14:tracePt t="81525" x="4629150" y="4527550"/>
          <p14:tracePt t="81542" x="4610100" y="4521200"/>
          <p14:tracePt t="81559" x="4603750" y="4521200"/>
          <p14:tracePt t="81575" x="4559300" y="4514850"/>
          <p14:tracePt t="81592" x="4502150" y="4502150"/>
          <p14:tracePt t="81609" x="4425950" y="4502150"/>
          <p14:tracePt t="81625" x="4337050" y="4495800"/>
          <p14:tracePt t="81644" x="4279900" y="4489450"/>
          <p14:tracePt t="81659" x="4216400" y="4489450"/>
          <p14:tracePt t="81676" x="4178300" y="4489450"/>
          <p14:tracePt t="81693" x="4121150" y="4489450"/>
          <p14:tracePt t="81709" x="4064000" y="4489450"/>
          <p14:tracePt t="81725" x="3987800" y="4495800"/>
          <p14:tracePt t="81742" x="3943350" y="4495800"/>
          <p14:tracePt t="81759" x="3917950" y="4495800"/>
          <p14:tracePt t="81775" x="3886200" y="4502150"/>
          <p14:tracePt t="81792" x="3873500" y="4508500"/>
          <p14:tracePt t="81809" x="3841750" y="4508500"/>
          <p14:tracePt t="81827" x="3797300" y="4508500"/>
          <p14:tracePt t="81843" x="3746500" y="4508500"/>
          <p14:tracePt t="81859" x="3721100" y="4508500"/>
          <p14:tracePt t="81875" x="3670300" y="4508500"/>
          <p14:tracePt t="81892" x="3638550" y="4508500"/>
          <p14:tracePt t="81909" x="3594100" y="4508500"/>
          <p14:tracePt t="81926" x="3556000" y="4508500"/>
          <p14:tracePt t="81942" x="3492500" y="4508500"/>
          <p14:tracePt t="81959" x="3416300" y="4514850"/>
          <p14:tracePt t="81976" x="3314700" y="4527550"/>
          <p14:tracePt t="81992" x="3244850" y="4527550"/>
          <p14:tracePt t="82009" x="3200400" y="4527550"/>
          <p14:tracePt t="82026" x="3149600" y="4527550"/>
          <p14:tracePt t="82043" x="3086100" y="4527550"/>
          <p14:tracePt t="82059" x="3016250" y="4527550"/>
          <p14:tracePt t="82076" x="2940050" y="4527550"/>
          <p14:tracePt t="82093" x="2901950" y="4527550"/>
          <p14:tracePt t="82109" x="2857500" y="4527550"/>
          <p14:tracePt t="82126" x="2813050" y="4527550"/>
          <p14:tracePt t="82143" x="2768600" y="4527550"/>
          <p14:tracePt t="82159" x="2724150" y="4527550"/>
          <p14:tracePt t="82176" x="2641600" y="4527550"/>
          <p14:tracePt t="82193" x="2622550" y="4527550"/>
          <p14:tracePt t="82209" x="2527300" y="4527550"/>
          <p14:tracePt t="82226" x="2489200" y="4527550"/>
          <p14:tracePt t="82243" x="2444750" y="4521200"/>
          <p14:tracePt t="82259" x="2400300" y="4508500"/>
          <p14:tracePt t="82276" x="2374900" y="4508500"/>
          <p14:tracePt t="82293" x="2336800" y="4502150"/>
          <p14:tracePt t="82310" x="2317750" y="4502150"/>
          <p14:tracePt t="82326" x="2286000" y="4502150"/>
          <p14:tracePt t="82343" x="2247900" y="4502150"/>
          <p14:tracePt t="82360" x="2222500" y="4495800"/>
          <p14:tracePt t="82376" x="2197100" y="4495800"/>
          <p14:tracePt t="82393" x="2159000" y="4489450"/>
          <p14:tracePt t="82410" x="2120900" y="4470400"/>
          <p14:tracePt t="82427" x="2082800" y="4464050"/>
          <p14:tracePt t="82443" x="2051050" y="4457700"/>
          <p14:tracePt t="82460" x="2012950" y="4451350"/>
          <p14:tracePt t="82477" x="1987550" y="4451350"/>
          <p14:tracePt t="82493" x="1949450" y="4451350"/>
          <p14:tracePt t="82510" x="1911350" y="4451350"/>
          <p14:tracePt t="82527" x="1879600" y="4451350"/>
          <p14:tracePt t="82543" x="1835150" y="4451350"/>
          <p14:tracePt t="82560" x="1790700" y="4445000"/>
          <p14:tracePt t="82577" x="1739900" y="4445000"/>
          <p14:tracePt t="82577" x="1720850" y="4445000"/>
          <p14:tracePt t="82594" x="1670050" y="4445000"/>
          <p14:tracePt t="82610" x="1651000" y="4445000"/>
          <p14:tracePt t="82627" x="1612900" y="4445000"/>
          <p14:tracePt t="82643" x="1593850" y="4445000"/>
          <p14:tracePt t="82660" x="1562100" y="4445000"/>
          <p14:tracePt t="82677" x="1517650" y="4451350"/>
          <p14:tracePt t="82694" x="1473200" y="4457700"/>
          <p14:tracePt t="82710" x="1428750" y="4470400"/>
          <p14:tracePt t="82727" x="1397000" y="4476750"/>
          <p14:tracePt t="82743" x="1339850" y="4495800"/>
          <p14:tracePt t="82761" x="1308100" y="4508500"/>
          <p14:tracePt t="82777" x="1276350" y="4514850"/>
          <p14:tracePt t="82794" x="1244600" y="4527550"/>
          <p14:tracePt t="82810" x="1231900" y="4533900"/>
          <p14:tracePt t="82827" x="1206500" y="4540250"/>
          <p14:tracePt t="82844" x="1174750" y="4546600"/>
          <p14:tracePt t="82861" x="1149350" y="4546600"/>
          <p14:tracePt t="82877" x="1117600" y="4546600"/>
          <p14:tracePt t="82894" x="1092200" y="4546600"/>
          <p14:tracePt t="82911" x="1054100" y="4546600"/>
          <p14:tracePt t="82927" x="1047750" y="4546600"/>
          <p14:tracePt t="82944" x="1028700" y="4546600"/>
          <p14:tracePt t="82961" x="1003300" y="4552950"/>
          <p14:tracePt t="82977" x="952500" y="4565650"/>
          <p14:tracePt t="82995" x="933450" y="4572000"/>
          <p14:tracePt t="83011" x="908050" y="4578350"/>
          <p14:tracePt t="83027" x="889000" y="4591050"/>
          <p14:tracePt t="83044" x="882650" y="4591050"/>
          <p14:tracePt t="83061" x="857250" y="4597400"/>
          <p14:tracePt t="83078" x="850900" y="4603750"/>
          <p14:tracePt t="83094" x="831850" y="4610100"/>
          <p14:tracePt t="83111" x="831850" y="4616450"/>
          <p14:tracePt t="83128" x="825500" y="4616450"/>
          <p14:tracePt t="83169" x="819150" y="4622800"/>
          <p14:tracePt t="83195" x="812800" y="4635500"/>
          <p14:tracePt t="83201" x="812800" y="4641850"/>
          <p14:tracePt t="83204" x="812800" y="4654550"/>
          <p14:tracePt t="83218" x="812800" y="4705350"/>
          <p14:tracePt t="83228" x="812800" y="4730750"/>
          <p14:tracePt t="83244" x="812800" y="4775200"/>
          <p14:tracePt t="83261" x="812800" y="4794250"/>
          <p14:tracePt t="83278" x="812800" y="4826000"/>
          <p14:tracePt t="83295" x="812800" y="4838700"/>
          <p14:tracePt t="83311" x="812800" y="4864100"/>
          <p14:tracePt t="83328" x="812800" y="4883150"/>
          <p14:tracePt t="83344" x="812800" y="4927600"/>
          <p14:tracePt t="83344" x="812800" y="4959350"/>
          <p14:tracePt t="83362" x="838200" y="5003800"/>
          <p14:tracePt t="83379" x="857250" y="5060950"/>
          <p14:tracePt t="83395" x="869950" y="5092700"/>
          <p14:tracePt t="83434" x="869950" y="5099050"/>
          <p14:tracePt t="83442" x="869950" y="5105400"/>
          <p14:tracePt t="83446" x="882650" y="5118100"/>
          <p14:tracePt t="83461" x="889000" y="5124450"/>
          <p14:tracePt t="83478" x="889000" y="5149850"/>
          <p14:tracePt t="83495" x="895350" y="5168900"/>
          <p14:tracePt t="83512" x="908050" y="5213350"/>
          <p14:tracePt t="83529" x="933450" y="5251450"/>
          <p14:tracePt t="83545" x="971550" y="5295900"/>
          <p14:tracePt t="83562" x="1003300" y="5340350"/>
          <p14:tracePt t="83579" x="1041400" y="5378450"/>
          <p14:tracePt t="83595" x="1047750" y="5403850"/>
          <p14:tracePt t="83612" x="1054100" y="5422900"/>
          <p14:tracePt t="83628" x="1060450" y="5454650"/>
          <p14:tracePt t="83646" x="1073150" y="5473700"/>
          <p14:tracePt t="83662" x="1085850" y="5499100"/>
          <p14:tracePt t="83678" x="1098550" y="5518150"/>
          <p14:tracePt t="83696" x="1123950" y="5543550"/>
          <p14:tracePt t="83712" x="1143000" y="5568950"/>
          <p14:tracePt t="83729" x="1168400" y="5588000"/>
          <p14:tracePt t="83746" x="1231900" y="5600700"/>
          <p14:tracePt t="83762" x="1282700" y="5632450"/>
          <p14:tracePt t="83779" x="1327150" y="5645150"/>
          <p14:tracePt t="83795" x="1384300" y="5664200"/>
          <p14:tracePt t="83812" x="1435100" y="5683250"/>
          <p14:tracePt t="83829" x="1473200" y="5689600"/>
          <p14:tracePt t="83846" x="1492250" y="5689600"/>
          <p14:tracePt t="83862" x="1517650" y="5695950"/>
          <p14:tracePt t="83879" x="1543050" y="5715000"/>
          <p14:tracePt t="83896" x="1593850" y="5727700"/>
          <p14:tracePt t="83913" x="1657350" y="5759450"/>
          <p14:tracePt t="83929" x="1739900" y="5772150"/>
          <p14:tracePt t="83946" x="1797050" y="5784850"/>
          <p14:tracePt t="83962" x="1835150" y="5803900"/>
          <p14:tracePt t="83979" x="1905000" y="5816600"/>
          <p14:tracePt t="83996" x="1974850" y="5829300"/>
          <p14:tracePt t="84013" x="2082800" y="5861050"/>
          <p14:tracePt t="84029" x="2184400" y="5892800"/>
          <p14:tracePt t="84046" x="2254250" y="5918200"/>
          <p14:tracePt t="84062" x="2317750" y="5937250"/>
          <p14:tracePt t="84079" x="2400300" y="5962650"/>
          <p14:tracePt t="84096" x="2501900" y="5994400"/>
          <p14:tracePt t="84113" x="2609850" y="6026150"/>
          <p14:tracePt t="84129" x="2774950" y="6057900"/>
          <p14:tracePt t="84147" x="2921000" y="6070600"/>
          <p14:tracePt t="84163" x="3035300" y="6096000"/>
          <p14:tracePt t="84179" x="3124200" y="6121400"/>
          <p14:tracePt t="84196" x="3219450" y="6153150"/>
          <p14:tracePt t="84213" x="3321050" y="6172200"/>
          <p14:tracePt t="84230" x="3467100" y="6197600"/>
          <p14:tracePt t="84246" x="3587750" y="6223000"/>
          <p14:tracePt t="84263" x="3746500" y="6248400"/>
          <p14:tracePt t="84280" x="3930650" y="6261100"/>
          <p14:tracePt t="84296" x="4178300" y="6286500"/>
          <p14:tracePt t="84313" x="4483100" y="6324600"/>
          <p14:tracePt t="84330" x="4724400" y="6330950"/>
          <p14:tracePt t="84347" x="4953000" y="6330950"/>
          <p14:tracePt t="84363" x="5105400" y="6330950"/>
          <p14:tracePt t="84380" x="5213350" y="6330950"/>
          <p14:tracePt t="84396" x="5314950" y="6330950"/>
          <p14:tracePt t="84413" x="5422900" y="6330950"/>
          <p14:tracePt t="84430" x="5518150" y="6330950"/>
          <p14:tracePt t="84447" x="5619750" y="6330950"/>
          <p14:tracePt t="84463" x="5746750" y="6273800"/>
          <p14:tracePt t="84480" x="5861050" y="6229350"/>
          <p14:tracePt t="84496" x="5956300" y="6191250"/>
          <p14:tracePt t="84513" x="6051550" y="6146800"/>
          <p14:tracePt t="84530" x="6121400" y="6115050"/>
          <p14:tracePt t="84547" x="6235700" y="6076950"/>
          <p14:tracePt t="84564" x="6343650" y="6019800"/>
          <p14:tracePt t="84580" x="6432550" y="5975350"/>
          <p14:tracePt t="84597" x="6496050" y="5930900"/>
          <p14:tracePt t="84614" x="6540500" y="5905500"/>
          <p14:tracePt t="84630" x="6616700" y="5854700"/>
          <p14:tracePt t="84647" x="6686550" y="5797550"/>
          <p14:tracePt t="84663" x="6769100" y="5715000"/>
          <p14:tracePt t="84680" x="6807200" y="5676900"/>
          <p14:tracePt t="84697" x="6870700" y="5632450"/>
          <p14:tracePt t="84715" x="6934200" y="5607050"/>
          <p14:tracePt t="84730" x="6965950" y="5588000"/>
          <p14:tracePt t="84748" x="6997700" y="5575300"/>
          <p14:tracePt t="84763" x="7035800" y="5562600"/>
          <p14:tracePt t="84781" x="7073900" y="5537200"/>
          <p14:tracePt t="84797" x="7118350" y="5505450"/>
          <p14:tracePt t="84814" x="7181850" y="5486400"/>
          <p14:tracePt t="84830" x="7213600" y="5461000"/>
          <p14:tracePt t="84847" x="7296150" y="5416550"/>
          <p14:tracePt t="84864" x="7378700" y="5384800"/>
          <p14:tracePt t="84881" x="7467600" y="5327650"/>
          <p14:tracePt t="84897" x="7524750" y="5270500"/>
          <p14:tracePt t="84915" x="7543800" y="5238750"/>
          <p14:tracePt t="84930" x="7550150" y="5226050"/>
          <p14:tracePt t="84970" x="7550150" y="5219700"/>
          <p14:tracePt t="84980" x="7550150" y="5213350"/>
          <p14:tracePt t="85002" x="7550150" y="5207000"/>
          <p14:tracePt t="85014" x="7550150" y="5200650"/>
          <p14:tracePt t="85014" x="7550150" y="5194300"/>
          <p14:tracePt t="85431"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4800600" cy="762000"/>
          </a:xfrm>
        </p:spPr>
        <p:txBody>
          <a:bodyPr/>
          <a:lstStyle/>
          <a:p>
            <a:r>
              <a:rPr lang="en-US" dirty="0" smtClean="0"/>
              <a:t>Questions</a:t>
            </a:r>
            <a:endParaRPr lang="en-US" dirty="0"/>
          </a:p>
        </p:txBody>
      </p:sp>
      <p:sp>
        <p:nvSpPr>
          <p:cNvPr id="3" name="Content Placeholder 2"/>
          <p:cNvSpPr>
            <a:spLocks noGrp="1"/>
          </p:cNvSpPr>
          <p:nvPr>
            <p:ph idx="1"/>
          </p:nvPr>
        </p:nvSpPr>
        <p:spPr>
          <a:xfrm>
            <a:off x="381000" y="1295400"/>
            <a:ext cx="4572000" cy="5410200"/>
          </a:xfrm>
        </p:spPr>
        <p:txBody>
          <a:bodyPr>
            <a:normAutofit/>
          </a:bodyPr>
          <a:lstStyle/>
          <a:p>
            <a:r>
              <a:rPr lang="en-US" dirty="0" smtClean="0"/>
              <a:t>What nuclear reaction is used to make </a:t>
            </a:r>
            <a:r>
              <a:rPr lang="en-US" baseline="30000" dirty="0" smtClean="0"/>
              <a:t>131</a:t>
            </a:r>
            <a:r>
              <a:rPr lang="en-US" dirty="0" smtClean="0"/>
              <a:t>I for therapy?</a:t>
            </a:r>
          </a:p>
          <a:p>
            <a:r>
              <a:rPr lang="en-US" dirty="0" smtClean="0"/>
              <a:t>What is the role of </a:t>
            </a:r>
            <a:r>
              <a:rPr lang="en-US" baseline="30000" dirty="0" smtClean="0"/>
              <a:t>241</a:t>
            </a:r>
            <a:r>
              <a:rPr lang="en-US" dirty="0" smtClean="0"/>
              <a:t>Am in a smoke detector?</a:t>
            </a:r>
          </a:p>
          <a:p>
            <a:r>
              <a:rPr lang="en-US" dirty="0" smtClean="0"/>
              <a:t>What Ra isotope is used as in a radiopharmaceutical?</a:t>
            </a:r>
          </a:p>
          <a:p>
            <a:r>
              <a:rPr lang="en-US" dirty="0" smtClean="0"/>
              <a:t>Are </a:t>
            </a:r>
            <a:r>
              <a:rPr lang="en-US" baseline="30000" dirty="0" smtClean="0"/>
              <a:t>99m</a:t>
            </a:r>
            <a:r>
              <a:rPr lang="en-US" dirty="0" smtClean="0"/>
              <a:t>Tc radiopharmaceuticals therapeutic or diagnostic?</a:t>
            </a:r>
          </a:p>
          <a:p>
            <a:endParaRPr lang="en-US" dirty="0"/>
          </a:p>
        </p:txBody>
      </p:sp>
      <p:sp>
        <p:nvSpPr>
          <p:cNvPr id="4" name="TextBox 3"/>
          <p:cNvSpPr txBox="1"/>
          <p:nvPr/>
        </p:nvSpPr>
        <p:spPr>
          <a:xfrm>
            <a:off x="5343525" y="990600"/>
            <a:ext cx="3140475" cy="1569660"/>
          </a:xfrm>
          <a:prstGeom prst="rect">
            <a:avLst/>
          </a:prstGeom>
          <a:noFill/>
        </p:spPr>
        <p:txBody>
          <a:bodyPr wrap="none" rtlCol="0">
            <a:spAutoFit/>
          </a:bodyPr>
          <a:lstStyle/>
          <a:p>
            <a:r>
              <a:rPr lang="en-US" b="1" dirty="0" smtClean="0"/>
              <a:t>Neutron capture on </a:t>
            </a:r>
            <a:r>
              <a:rPr lang="en-US" b="1" dirty="0" err="1" smtClean="0"/>
              <a:t>Te</a:t>
            </a:r>
            <a:endParaRPr lang="en-US" b="1" dirty="0" smtClean="0"/>
          </a:p>
          <a:p>
            <a:r>
              <a:rPr lang="en-US" b="1" baseline="30000" dirty="0" smtClean="0"/>
              <a:t>130</a:t>
            </a:r>
            <a:r>
              <a:rPr lang="en-US" b="1" dirty="0" smtClean="0"/>
              <a:t>Te(</a:t>
            </a:r>
            <a:r>
              <a:rPr lang="en-US" b="1" dirty="0" err="1" smtClean="0"/>
              <a:t>n,</a:t>
            </a:r>
            <a:r>
              <a:rPr lang="en-US" b="1" dirty="0" err="1" smtClean="0">
                <a:latin typeface="Symbol" panose="05050102010706020507" pitchFamily="18" charset="2"/>
              </a:rPr>
              <a:t>g</a:t>
            </a:r>
            <a:r>
              <a:rPr lang="en-US" b="1" dirty="0" smtClean="0">
                <a:latin typeface="+mn-lt"/>
              </a:rPr>
              <a:t>)</a:t>
            </a:r>
            <a:r>
              <a:rPr lang="en-US" b="1" baseline="30000" dirty="0" smtClean="0">
                <a:latin typeface="+mn-lt"/>
              </a:rPr>
              <a:t>131</a:t>
            </a:r>
            <a:r>
              <a:rPr lang="en-US" b="1" dirty="0" smtClean="0">
                <a:latin typeface="+mn-lt"/>
              </a:rPr>
              <a:t>Te</a:t>
            </a:r>
          </a:p>
          <a:p>
            <a:r>
              <a:rPr lang="en-US" b="1" dirty="0" smtClean="0">
                <a:latin typeface="+mn-lt"/>
              </a:rPr>
              <a:t>34.08 % of </a:t>
            </a:r>
            <a:r>
              <a:rPr lang="en-US" b="1" dirty="0" err="1" smtClean="0">
                <a:latin typeface="+mn-lt"/>
              </a:rPr>
              <a:t>Te</a:t>
            </a:r>
            <a:r>
              <a:rPr lang="en-US" b="1" dirty="0" smtClean="0">
                <a:latin typeface="+mn-lt"/>
              </a:rPr>
              <a:t> is </a:t>
            </a:r>
            <a:r>
              <a:rPr lang="en-US" b="1" baseline="30000" dirty="0" smtClean="0">
                <a:latin typeface="+mn-lt"/>
              </a:rPr>
              <a:t>130</a:t>
            </a:r>
            <a:r>
              <a:rPr lang="en-US" b="1" dirty="0" smtClean="0">
                <a:latin typeface="+mn-lt"/>
              </a:rPr>
              <a:t>Te</a:t>
            </a:r>
          </a:p>
          <a:p>
            <a:r>
              <a:rPr lang="en-US" b="1" baseline="30000" dirty="0" smtClean="0">
                <a:latin typeface="+mn-lt"/>
              </a:rPr>
              <a:t>131</a:t>
            </a:r>
            <a:r>
              <a:rPr lang="en-US" b="1" dirty="0" smtClean="0">
                <a:latin typeface="+mn-lt"/>
              </a:rPr>
              <a:t>Te beta decay to </a:t>
            </a:r>
            <a:r>
              <a:rPr lang="en-US" b="1" baseline="30000" dirty="0" smtClean="0">
                <a:latin typeface="+mn-lt"/>
              </a:rPr>
              <a:t>131</a:t>
            </a:r>
            <a:r>
              <a:rPr lang="en-US" b="1" dirty="0">
                <a:latin typeface="+mn-lt"/>
              </a:rPr>
              <a:t>I</a:t>
            </a:r>
            <a:endParaRPr lang="en-US" b="1" baseline="30000" dirty="0"/>
          </a:p>
        </p:txBody>
      </p:sp>
      <p:sp>
        <p:nvSpPr>
          <p:cNvPr id="6" name="TextBox 5"/>
          <p:cNvSpPr txBox="1"/>
          <p:nvPr/>
        </p:nvSpPr>
        <p:spPr>
          <a:xfrm>
            <a:off x="5257800" y="2600235"/>
            <a:ext cx="3970959" cy="1200329"/>
          </a:xfrm>
          <a:prstGeom prst="rect">
            <a:avLst/>
          </a:prstGeom>
          <a:noFill/>
        </p:spPr>
        <p:txBody>
          <a:bodyPr wrap="none" rtlCol="0">
            <a:spAutoFit/>
          </a:bodyPr>
          <a:lstStyle/>
          <a:p>
            <a:r>
              <a:rPr lang="en-US" b="1" dirty="0" smtClean="0">
                <a:solidFill>
                  <a:srgbClr val="FF0000"/>
                </a:solidFill>
              </a:rPr>
              <a:t>Alpha decay of </a:t>
            </a:r>
            <a:r>
              <a:rPr lang="en-US" b="1" baseline="30000" dirty="0" smtClean="0">
                <a:solidFill>
                  <a:srgbClr val="FF0000"/>
                </a:solidFill>
              </a:rPr>
              <a:t>241</a:t>
            </a:r>
            <a:r>
              <a:rPr lang="en-US" b="1" dirty="0" smtClean="0">
                <a:solidFill>
                  <a:srgbClr val="FF0000"/>
                </a:solidFill>
              </a:rPr>
              <a:t>Am</a:t>
            </a:r>
          </a:p>
          <a:p>
            <a:r>
              <a:rPr lang="en-US" b="1" dirty="0" smtClean="0">
                <a:solidFill>
                  <a:srgbClr val="FF0000"/>
                </a:solidFill>
              </a:rPr>
              <a:t>ionization source.  Decrease</a:t>
            </a:r>
          </a:p>
          <a:p>
            <a:r>
              <a:rPr lang="en-US" b="1" dirty="0" smtClean="0">
                <a:solidFill>
                  <a:srgbClr val="FF0000"/>
                </a:solidFill>
              </a:rPr>
              <a:t>in ionization indicates smoke</a:t>
            </a:r>
          </a:p>
        </p:txBody>
      </p:sp>
      <p:sp>
        <p:nvSpPr>
          <p:cNvPr id="7" name="TextBox 6"/>
          <p:cNvSpPr txBox="1"/>
          <p:nvPr/>
        </p:nvSpPr>
        <p:spPr>
          <a:xfrm>
            <a:off x="5486400" y="3962400"/>
            <a:ext cx="2868734" cy="461665"/>
          </a:xfrm>
          <a:prstGeom prst="rect">
            <a:avLst/>
          </a:prstGeom>
          <a:noFill/>
        </p:spPr>
        <p:txBody>
          <a:bodyPr wrap="none" rtlCol="0">
            <a:spAutoFit/>
          </a:bodyPr>
          <a:lstStyle/>
          <a:p>
            <a:r>
              <a:rPr lang="en-US" b="1" baseline="30000" dirty="0" smtClean="0">
                <a:solidFill>
                  <a:srgbClr val="7030A0"/>
                </a:solidFill>
              </a:rPr>
              <a:t>223</a:t>
            </a:r>
            <a:r>
              <a:rPr lang="en-US" b="1" dirty="0" smtClean="0">
                <a:solidFill>
                  <a:srgbClr val="7030A0"/>
                </a:solidFill>
              </a:rPr>
              <a:t>Ra, half life 11.4 d</a:t>
            </a:r>
            <a:endParaRPr lang="en-US" b="1" baseline="30000" dirty="0">
              <a:solidFill>
                <a:srgbClr val="7030A0"/>
              </a:solidFill>
            </a:endParaRPr>
          </a:p>
        </p:txBody>
      </p:sp>
      <p:sp>
        <p:nvSpPr>
          <p:cNvPr id="8" name="TextBox 7"/>
          <p:cNvSpPr txBox="1"/>
          <p:nvPr/>
        </p:nvSpPr>
        <p:spPr>
          <a:xfrm>
            <a:off x="5105400" y="5029200"/>
            <a:ext cx="3926652" cy="830997"/>
          </a:xfrm>
          <a:prstGeom prst="rect">
            <a:avLst/>
          </a:prstGeom>
          <a:noFill/>
        </p:spPr>
        <p:txBody>
          <a:bodyPr wrap="none" rtlCol="0">
            <a:spAutoFit/>
          </a:bodyPr>
          <a:lstStyle/>
          <a:p>
            <a:r>
              <a:rPr lang="en-US" b="1" baseline="30000" dirty="0" smtClean="0">
                <a:solidFill>
                  <a:schemeClr val="accent6">
                    <a:lumMod val="75000"/>
                  </a:schemeClr>
                </a:solidFill>
              </a:rPr>
              <a:t>99m</a:t>
            </a:r>
            <a:r>
              <a:rPr lang="en-US" b="1" dirty="0" smtClean="0">
                <a:solidFill>
                  <a:schemeClr val="accent6">
                    <a:lumMod val="75000"/>
                  </a:schemeClr>
                </a:solidFill>
              </a:rPr>
              <a:t>Tc only gamma emission, </a:t>
            </a:r>
          </a:p>
          <a:p>
            <a:r>
              <a:rPr lang="en-US" b="1" dirty="0" smtClean="0">
                <a:solidFill>
                  <a:schemeClr val="accent6">
                    <a:lumMod val="75000"/>
                  </a:schemeClr>
                </a:solidFill>
              </a:rPr>
              <a:t>diagnostic.</a:t>
            </a: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4268530560"/>
      </p:ext>
    </p:extLst>
  </p:cSld>
  <p:clrMapOvr>
    <a:masterClrMapping/>
  </p:clrMapOvr>
  <mc:AlternateContent xmlns:mc="http://schemas.openxmlformats.org/markup-compatibility/2006" xmlns:p14="http://schemas.microsoft.com/office/powerpoint/2010/main">
    <mc:Choice Requires="p14">
      <p:transition spd="slow" p14:dur="2000" advTm="144284"/>
    </mc:Choice>
    <mc:Fallback xmlns="">
      <p:transition spd="slow" advTm="144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1" presetClass="exit" presetSubtype="1" fill="hold" grpId="1" nodeType="clickEffect">
                                  <p:stCondLst>
                                    <p:cond delay="0"/>
                                  </p:stCondLst>
                                  <p:childTnLst>
                                    <p:animEffect transition="out" filter="wheel(1)">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anim calcmode="lin" valueType="num">
                                      <p:cBhvr>
                                        <p:cTn id="35" dur="2000" fill="hold"/>
                                        <p:tgtEl>
                                          <p:spTgt spid="6"/>
                                        </p:tgtEl>
                                        <p:attrNameLst>
                                          <p:attrName>ppt_w</p:attrName>
                                        </p:attrNameLst>
                                      </p:cBhvr>
                                      <p:tavLst>
                                        <p:tav tm="0" fmla="#ppt_w*sin(2.5*pi*$)">
                                          <p:val>
                                            <p:fltVal val="0"/>
                                          </p:val>
                                        </p:tav>
                                        <p:tav tm="100000">
                                          <p:val>
                                            <p:fltVal val="1"/>
                                          </p:val>
                                        </p:tav>
                                      </p:tavLst>
                                    </p:anim>
                                    <p:anim calcmode="lin" valueType="num">
                                      <p:cBhvr>
                                        <p:cTn id="3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randombar(horizont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7"/>
                                        </p:tgtEl>
                                        <p:attrNameLst>
                                          <p:attrName>ppt_x</p:attrName>
                                        </p:attrNameLst>
                                      </p:cBhvr>
                                      <p:tavLst>
                                        <p:tav tm="0">
                                          <p:val>
                                            <p:strVal val="ppt_x"/>
                                          </p:val>
                                        </p:tav>
                                        <p:tav tm="100000">
                                          <p:val>
                                            <p:strVal val="ppt_x"/>
                                          </p:val>
                                        </p:tav>
                                      </p:tavLst>
                                    </p:anim>
                                    <p:anim calcmode="lin" valueType="num">
                                      <p:cBhvr additive="base">
                                        <p:cTn id="51" dur="500"/>
                                        <p:tgtEl>
                                          <p:spTgt spid="7"/>
                                        </p:tgtEl>
                                        <p:attrNameLst>
                                          <p:attrName>ppt_y</p:attrName>
                                        </p:attrNameLst>
                                      </p:cBhvr>
                                      <p:tavLst>
                                        <p:tav tm="0">
                                          <p:val>
                                            <p:strVal val="ppt_y"/>
                                          </p:val>
                                        </p:tav>
                                        <p:tav tm="100000">
                                          <p:val>
                                            <p:strVal val="1+ppt_h/2"/>
                                          </p:val>
                                        </p:tav>
                                      </p:tavLst>
                                    </p:anim>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fltVal val="0"/>
                                          </p:val>
                                        </p:tav>
                                        <p:tav tm="100000">
                                          <p:val>
                                            <p:strVal val="#ppt_w"/>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style.rotation</p:attrName>
                                        </p:attrNameLst>
                                      </p:cBhvr>
                                      <p:tavLst>
                                        <p:tav tm="0">
                                          <p:val>
                                            <p:fltVal val="90"/>
                                          </p:val>
                                        </p:tav>
                                        <p:tav tm="100000">
                                          <p:val>
                                            <p:fltVal val="0"/>
                                          </p:val>
                                        </p:tav>
                                      </p:tavLst>
                                    </p:anim>
                                    <p:animEffect transition="in" filter="fade">
                                      <p:cBhvr>
                                        <p:cTn id="60" dur="1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grpId="1" nodeType="clickEffect">
                                  <p:stCondLst>
                                    <p:cond delay="0"/>
                                  </p:stCondLst>
                                  <p:childTnLst>
                                    <p:animEffect transition="out" filter="wipe(down)">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6" fill="hold" display="0">
                  <p:stCondLst>
                    <p:cond delay="indefinite"/>
                  </p:stCondLst>
                  <p:endCondLst>
                    <p:cond evt="onStopAudio" delay="0">
                      <p:tgtEl>
                        <p:sldTgt/>
                      </p:tgtEl>
                    </p:cond>
                  </p:endCondLst>
                </p:cTn>
                <p:tgtEl>
                  <p:spTgt spid="5"/>
                </p:tgtEl>
              </p:cMediaNode>
            </p:audio>
          </p:childTnLst>
        </p:cTn>
      </p:par>
    </p:tnLst>
    <p:bldLst>
      <p:bldP spid="4" grpId="0"/>
      <p:bldP spid="4" grpId="1"/>
      <p:bldP spid="6" grpId="0"/>
      <p:bldP spid="6" grpId="1"/>
      <p:bldP spid="7" grpId="0"/>
      <p:bldP spid="7" grpId="1"/>
      <p:bldP spid="8" grpId="0"/>
      <p:bldP spid="8" grpId="1"/>
    </p:bldLst>
  </p:timing>
  <p:extLst mod="1">
    <p:ext uri="{3A86A75C-4F4B-4683-9AE1-C65F6400EC91}">
      <p14:laserTraceLst xmlns:p14="http://schemas.microsoft.com/office/powerpoint/2010/main">
        <p14:tracePtLst>
          <p14:tracePt t="23802" x="5276850" y="1758950"/>
          <p14:tracePt t="23874" x="5295900" y="1746250"/>
          <p14:tracePt t="23883" x="5340350" y="1746250"/>
          <p14:tracePt t="23891" x="5397500" y="1746250"/>
          <p14:tracePt t="23899" x="5505450" y="1733550"/>
          <p14:tracePt t="23916" x="5638800" y="1727200"/>
          <p14:tracePt t="23931" x="5778500" y="1727200"/>
          <p14:tracePt t="23931" x="5873750" y="1727200"/>
          <p14:tracePt t="23947" x="6038850" y="1727200"/>
          <p14:tracePt t="23972" x="6223000" y="1727200"/>
          <p14:tracePt t="23980" x="6394450" y="1727200"/>
          <p14:tracePt t="24003" x="6546850" y="1720850"/>
          <p14:tracePt t="24013" x="6711950" y="1708150"/>
          <p14:tracePt t="24047" x="6864350" y="1701800"/>
          <p14:tracePt t="24051" x="7048500" y="1701800"/>
          <p14:tracePt t="24064" x="7232650" y="1701800"/>
          <p14:tracePt t="24083" x="7308850" y="1695450"/>
          <p14:tracePt t="24100" x="7423150" y="1689100"/>
          <p14:tracePt t="24113" x="7575550" y="1682750"/>
          <p14:tracePt t="24131" x="7620000" y="1670050"/>
          <p14:tracePt t="24155" x="7696200" y="1651000"/>
          <p14:tracePt t="24171" x="7740650" y="1644650"/>
          <p14:tracePt t="24187" x="7766050" y="1638300"/>
          <p14:tracePt t="24202" x="7791450" y="1638300"/>
          <p14:tracePt t="24220" x="7842250" y="1625600"/>
          <p14:tracePt t="24230" x="7918450" y="1606550"/>
          <p14:tracePt t="24247" x="7943850" y="1600200"/>
          <p14:tracePt t="24263" x="7975600" y="1587500"/>
          <p14:tracePt t="24281" x="8020050" y="1555750"/>
          <p14:tracePt t="24297" x="8051800" y="1543050"/>
          <p14:tracePt t="24314" x="8089900" y="1517650"/>
          <p14:tracePt t="24330" x="8153400" y="1485900"/>
          <p14:tracePt t="24348" x="8178800" y="1447800"/>
          <p14:tracePt t="24364" x="8197850" y="1416050"/>
          <p14:tracePt t="24381" x="8204200" y="1403350"/>
          <p14:tracePt t="24397" x="8191500" y="1377950"/>
          <p14:tracePt t="24414" x="8185150" y="1377950"/>
          <p14:tracePt t="24450" x="8185150" y="1371600"/>
          <p14:tracePt t="24451" x="8185150" y="1358900"/>
          <p14:tracePt t="24464" x="8172450" y="1358900"/>
          <p14:tracePt t="24480" x="8108950" y="1358900"/>
          <p14:tracePt t="24497" x="8070850" y="1358900"/>
          <p14:tracePt t="24514" x="8051800" y="1346200"/>
          <p14:tracePt t="24562" x="8045450" y="1339850"/>
          <p14:tracePt t="24573" x="8039100" y="1339850"/>
          <p14:tracePt t="24588" x="8026400" y="1333500"/>
          <p14:tracePt t="24594" x="8001000" y="1333500"/>
          <p14:tracePt t="24603" x="7924800" y="1333500"/>
          <p14:tracePt t="24614" x="7823200" y="1333500"/>
          <p14:tracePt t="24631" x="7677150" y="1333500"/>
          <p14:tracePt t="24648" x="7493000" y="1333500"/>
          <p14:tracePt t="24664" x="7289800" y="1333500"/>
          <p14:tracePt t="24681" x="7112000" y="1333500"/>
          <p14:tracePt t="24697" x="6832600" y="1333500"/>
          <p14:tracePt t="24715" x="6629400" y="1333500"/>
          <p14:tracePt t="24731" x="6426200" y="1333500"/>
          <p14:tracePt t="24748" x="6229350" y="1333500"/>
          <p14:tracePt t="24764" x="6057900" y="1333500"/>
          <p14:tracePt t="24781" x="5949950" y="1333500"/>
          <p14:tracePt t="24798" x="5880100" y="1333500"/>
          <p14:tracePt t="24815" x="5842000" y="1333500"/>
          <p14:tracePt t="24831" x="5810250" y="1333500"/>
          <p14:tracePt t="24848" x="5778500" y="1333500"/>
          <p14:tracePt t="24864" x="5753100" y="1333500"/>
          <p14:tracePt t="24881" x="5715000" y="1333500"/>
          <p14:tracePt t="24898" x="5657850" y="1333500"/>
          <p14:tracePt t="24915" x="5607050" y="1333500"/>
          <p14:tracePt t="24931" x="5562600" y="1339850"/>
          <p14:tracePt t="24948" x="5537200" y="1346200"/>
          <p14:tracePt t="24965" x="5518150" y="1358900"/>
          <p14:tracePt t="24981" x="5499100" y="1377950"/>
          <p14:tracePt t="24998" x="5492750" y="1390650"/>
          <p14:tracePt t="25015" x="5480050" y="1397000"/>
          <p14:tracePt t="25031" x="5473700" y="1409700"/>
          <p14:tracePt t="25048" x="5467350" y="1416050"/>
          <p14:tracePt t="25065" x="5461000" y="1428750"/>
          <p14:tracePt t="25082" x="5461000" y="1435100"/>
          <p14:tracePt t="25098" x="5448300" y="1460500"/>
          <p14:tracePt t="25115" x="5448300" y="1473200"/>
          <p14:tracePt t="25132" x="5441950" y="1492250"/>
          <p14:tracePt t="25148" x="5441950" y="1504950"/>
          <p14:tracePt t="25165" x="5441950" y="1517650"/>
          <p14:tracePt t="25181" x="5441950" y="1536700"/>
          <p14:tracePt t="25198" x="5441950" y="1562100"/>
          <p14:tracePt t="25215" x="5441950" y="1574800"/>
          <p14:tracePt t="25232" x="5441950" y="1600200"/>
          <p14:tracePt t="25249" x="5448300" y="1638300"/>
          <p14:tracePt t="25265" x="5461000" y="1651000"/>
          <p14:tracePt t="25283" x="5467350" y="1663700"/>
          <p14:tracePt t="25298" x="5486400" y="1689100"/>
          <p14:tracePt t="25316" x="5511800" y="1708150"/>
          <p14:tracePt t="25332" x="5556250" y="1733550"/>
          <p14:tracePt t="25348" x="5594350" y="1752600"/>
          <p14:tracePt t="25366" x="5638800" y="1771650"/>
          <p14:tracePt t="25382" x="5683250" y="1790700"/>
          <p14:tracePt t="25399" x="5772150" y="1797050"/>
          <p14:tracePt t="25416" x="5886450" y="1816100"/>
          <p14:tracePt t="25432" x="5969000" y="1816100"/>
          <p14:tracePt t="25449" x="6070600" y="1816100"/>
          <p14:tracePt t="25466" x="6146800" y="1816100"/>
          <p14:tracePt t="25482" x="6172200" y="1816100"/>
          <p14:tracePt t="25499" x="6203950" y="1816100"/>
          <p14:tracePt t="25516" x="6242050" y="1809750"/>
          <p14:tracePt t="25532" x="6254750" y="1790700"/>
          <p14:tracePt t="25549" x="6261100" y="1778000"/>
          <p14:tracePt t="25566" x="6261100" y="1758950"/>
          <p14:tracePt t="25582" x="6267450" y="1720850"/>
          <p14:tracePt t="25599" x="6273800" y="1695450"/>
          <p14:tracePt t="25616" x="6273800" y="1676400"/>
          <p14:tracePt t="25633" x="6273800" y="1631950"/>
          <p14:tracePt t="25650" x="6235700" y="1606550"/>
          <p14:tracePt t="25666" x="6210300" y="1581150"/>
          <p14:tracePt t="25683" x="6096000" y="1555750"/>
          <p14:tracePt t="25699" x="6032500" y="1517650"/>
          <p14:tracePt t="25716" x="5969000" y="1479550"/>
          <p14:tracePt t="25733" x="5892800" y="1460500"/>
          <p14:tracePt t="25749" x="5835650" y="1441450"/>
          <p14:tracePt t="25766" x="5734050" y="1409700"/>
          <p14:tracePt t="25783" x="5632450" y="1377950"/>
          <p14:tracePt t="25799" x="5530850" y="1358900"/>
          <p14:tracePt t="25816" x="5467350" y="1358900"/>
          <p14:tracePt t="25833" x="5403850" y="1358900"/>
          <p14:tracePt t="25849" x="5353050" y="1358900"/>
          <p14:tracePt t="25866" x="5314950" y="1358900"/>
          <p14:tracePt t="25883" x="5264150" y="1358900"/>
          <p14:tracePt t="25899" x="5251450" y="1371600"/>
          <p14:tracePt t="25916" x="5232400" y="1403350"/>
          <p14:tracePt t="25933" x="5207000" y="1447800"/>
          <p14:tracePt t="25949" x="5187950" y="1473200"/>
          <p14:tracePt t="25967" x="5181600" y="1517650"/>
          <p14:tracePt t="25983" x="5181600" y="1549400"/>
          <p14:tracePt t="26000" x="5175250" y="1581150"/>
          <p14:tracePt t="26016" x="5175250" y="1600200"/>
          <p14:tracePt t="26033" x="5175250" y="1619250"/>
          <p14:tracePt t="26050" x="5181600" y="1651000"/>
          <p14:tracePt t="26068" x="5238750" y="1663700"/>
          <p14:tracePt t="26083" x="5295900" y="1708150"/>
          <p14:tracePt t="26101" x="5391150" y="1739900"/>
          <p14:tracePt t="26116" x="5461000" y="1758950"/>
          <p14:tracePt t="26133" x="5575300" y="1778000"/>
          <p14:tracePt t="26150" x="5689600" y="1784350"/>
          <p14:tracePt t="26167" x="5816600" y="1784350"/>
          <p14:tracePt t="26183" x="5924550" y="1784350"/>
          <p14:tracePt t="26200" x="6026150" y="1784350"/>
          <p14:tracePt t="26217" x="6102350" y="1784350"/>
          <p14:tracePt t="26233" x="6178550" y="1784350"/>
          <p14:tracePt t="26250" x="6248400" y="1758950"/>
          <p14:tracePt t="26267" x="6267450" y="1752600"/>
          <p14:tracePt t="26284" x="6292850" y="1714500"/>
          <p14:tracePt t="26300" x="6292850" y="1701800"/>
          <p14:tracePt t="26317" x="6299200" y="1682750"/>
          <p14:tracePt t="26334" x="6299200" y="1670050"/>
          <p14:tracePt t="26350" x="6299200" y="1657350"/>
          <p14:tracePt t="26367" x="6299200" y="1644650"/>
          <p14:tracePt t="26384" x="6299200" y="1625600"/>
          <p14:tracePt t="26400" x="6299200" y="1612900"/>
          <p14:tracePt t="26417" x="6267450" y="1593850"/>
          <p14:tracePt t="26434" x="6229350" y="1581150"/>
          <p14:tracePt t="26450" x="6159500" y="1562100"/>
          <p14:tracePt t="26468" x="6064250" y="1517650"/>
          <p14:tracePt t="26484" x="5918200" y="1498600"/>
          <p14:tracePt t="26501" x="5784850" y="1485900"/>
          <p14:tracePt t="26517" x="5651500" y="1466850"/>
          <p14:tracePt t="26534" x="5568950" y="1466850"/>
          <p14:tracePt t="26551" x="5499100" y="1466850"/>
          <p14:tracePt t="26567" x="5448300" y="1466850"/>
          <p14:tracePt t="26584" x="5422900" y="1466850"/>
          <p14:tracePt t="26601" x="5403850" y="1466850"/>
          <p14:tracePt t="26617" x="5397500" y="1466850"/>
          <p14:tracePt t="26634" x="5372100" y="1466850"/>
          <p14:tracePt t="26651" x="5353050" y="1473200"/>
          <p14:tracePt t="26668" x="5334000" y="1504950"/>
          <p14:tracePt t="26684" x="5314950" y="1543050"/>
          <p14:tracePt t="26701" x="5302250" y="1568450"/>
          <p14:tracePt t="26717" x="5302250" y="1612900"/>
          <p14:tracePt t="26734" x="5302250" y="1638300"/>
          <p14:tracePt t="26751" x="5334000" y="1670050"/>
          <p14:tracePt t="26768" x="5372100" y="1708150"/>
          <p14:tracePt t="26784" x="5454650" y="1720850"/>
          <p14:tracePt t="26801" x="5543550" y="1739900"/>
          <p14:tracePt t="26818" x="5664200" y="1739900"/>
          <p14:tracePt t="26835" x="5746750" y="1739900"/>
          <p14:tracePt t="26851" x="5924550" y="1739900"/>
          <p14:tracePt t="26868" x="5988050" y="1733550"/>
          <p14:tracePt t="26884" x="6045200" y="1727200"/>
          <p14:tracePt t="26901" x="6096000" y="1708150"/>
          <p14:tracePt t="26918" x="6121400" y="1708150"/>
          <p14:tracePt t="26935" x="6146800" y="1701800"/>
          <p14:tracePt t="26951" x="6172200" y="1695450"/>
          <p14:tracePt t="26968" x="6178550" y="1689100"/>
          <p14:tracePt t="26984" x="6184900" y="1676400"/>
          <p14:tracePt t="27001" x="6191250" y="1676400"/>
          <p14:tracePt t="27218" x="6191250" y="1689100"/>
          <p14:tracePt t="27243" x="6191250" y="1708150"/>
          <p14:tracePt t="27266" x="6191250" y="1714500"/>
          <p14:tracePt t="27306" x="6191250" y="1720850"/>
          <p14:tracePt t="27315" x="6191250" y="1727200"/>
          <p14:tracePt t="27315" x="6191250" y="1733550"/>
          <p14:tracePt t="27442" x="6184900" y="1739900"/>
          <p14:tracePt t="27563" x="6191250" y="1739900"/>
          <p14:tracePt t="27570" x="6203950" y="1739900"/>
          <p14:tracePt t="27587" x="6216650" y="1739900"/>
          <p14:tracePt t="27602" x="6242050" y="1739900"/>
          <p14:tracePt t="27603" x="6248400" y="1739900"/>
          <p14:tracePt t="27619" x="6267450" y="1733550"/>
          <p14:tracePt t="27636" x="6286500" y="1733550"/>
          <p14:tracePt t="27740" x="6292850" y="1733550"/>
          <p14:tracePt t="27747" x="6299200" y="1733550"/>
          <p14:tracePt t="27755" x="6311900" y="1733550"/>
          <p14:tracePt t="27769" x="6318250" y="1733550"/>
          <p14:tracePt t="27770" x="6388100" y="1733550"/>
          <p14:tracePt t="27786" x="6407150" y="1733550"/>
          <p14:tracePt t="27786" x="6438900" y="1733550"/>
          <p14:tracePt t="27804" x="6489700" y="1733550"/>
          <p14:tracePt t="27820" x="6572250" y="1746250"/>
          <p14:tracePt t="27836" x="6699250" y="1746250"/>
          <p14:tracePt t="27853" x="6832600" y="1758950"/>
          <p14:tracePt t="27869" x="6940550" y="1758950"/>
          <p14:tracePt t="27886" x="6978650" y="1758950"/>
          <p14:tracePt t="27903" x="7004050" y="1758950"/>
          <p14:tracePt t="28045" x="7016750" y="1758950"/>
          <p14:tracePt t="28045" x="7023100" y="1758950"/>
          <p14:tracePt t="28054" x="7035800" y="1758950"/>
          <p14:tracePt t="28077" x="7054850" y="1758950"/>
          <p14:tracePt t="28084" x="7061200" y="1758950"/>
          <p14:tracePt t="28091" x="7086600" y="1758950"/>
          <p14:tracePt t="28105" x="7099300" y="1758950"/>
          <p14:tracePt t="28122" x="7118350" y="1758950"/>
          <p14:tracePt t="28138" x="7137400" y="1752600"/>
          <p14:tracePt t="28156" x="7156450" y="1746250"/>
          <p14:tracePt t="28172" x="7181850" y="1727200"/>
          <p14:tracePt t="28189" x="7200900" y="1708150"/>
          <p14:tracePt t="28206" x="7245350" y="1663700"/>
          <p14:tracePt t="28222" x="7264400" y="1644650"/>
          <p14:tracePt t="28239" x="7270750" y="1625600"/>
          <p14:tracePt t="28256" x="7277100" y="1600200"/>
          <p14:tracePt t="28272" x="7277100" y="1568450"/>
          <p14:tracePt t="28289" x="7277100" y="1536700"/>
          <p14:tracePt t="28305" x="7277100" y="1498600"/>
          <p14:tracePt t="28322" x="7270750" y="1454150"/>
          <p14:tracePt t="28339" x="7175500" y="1435100"/>
          <p14:tracePt t="28355" x="7162800" y="1428750"/>
          <p14:tracePt t="28371" x="7143750" y="1416050"/>
          <p14:tracePt t="28389" x="7124700" y="1416050"/>
          <p14:tracePt t="28405" x="7061200" y="1416050"/>
          <p14:tracePt t="28421" x="7004050" y="1416050"/>
          <p14:tracePt t="28438" x="6915150" y="1428750"/>
          <p14:tracePt t="28455" x="6826250" y="1428750"/>
          <p14:tracePt t="28471" x="6769100" y="1428750"/>
          <p14:tracePt t="28489" x="6692900" y="1441450"/>
          <p14:tracePt t="28505" x="6673850" y="1447800"/>
          <p14:tracePt t="28521" x="6642100" y="1460500"/>
          <p14:tracePt t="28538" x="6635750" y="1473200"/>
          <p14:tracePt t="28555" x="6623050" y="1485900"/>
          <p14:tracePt t="28571" x="6623050" y="1504950"/>
          <p14:tracePt t="28589" x="6616700" y="1517650"/>
          <p14:tracePt t="28605" x="6616700" y="1536700"/>
          <p14:tracePt t="28622" x="6616700" y="1549400"/>
          <p14:tracePt t="28638" x="6623050" y="1568450"/>
          <p14:tracePt t="28655" x="6635750" y="1581150"/>
          <p14:tracePt t="28672" x="6680200" y="1612900"/>
          <p14:tracePt t="28688" x="6731000" y="1619250"/>
          <p14:tracePt t="28706" x="6794500" y="1619250"/>
          <p14:tracePt t="28722" x="6870700" y="1619250"/>
          <p14:tracePt t="28739" x="6946900" y="1619250"/>
          <p14:tracePt t="28755" x="7054850" y="1612900"/>
          <p14:tracePt t="28772" x="7092950" y="1600200"/>
          <p14:tracePt t="28789" x="7118350" y="1593850"/>
          <p14:tracePt t="28837" x="7124700" y="1587500"/>
          <p14:tracePt t="28848" x="7131050" y="1581150"/>
          <p14:tracePt t="28860" x="7131050" y="1574800"/>
          <p14:tracePt t="28861" x="7143750" y="1555750"/>
          <p14:tracePt t="28893" x="7143750" y="1543050"/>
          <p14:tracePt t="28893" x="7143750" y="1536700"/>
          <p14:tracePt t="28905" x="7143750" y="1530350"/>
          <p14:tracePt t="28922" x="7143750" y="1511300"/>
          <p14:tracePt t="28939" x="7143750" y="1498600"/>
          <p14:tracePt t="28955" x="7124700" y="1485900"/>
          <p14:tracePt t="28973" x="7099300" y="1485900"/>
          <p14:tracePt t="28989" x="7061200" y="1479550"/>
          <p14:tracePt t="29005" x="6997700" y="1479550"/>
          <p14:tracePt t="29022" x="6953250" y="1479550"/>
          <p14:tracePt t="29039" x="6908800" y="1479550"/>
          <p14:tracePt t="29056" x="6858000" y="1479550"/>
          <p14:tracePt t="29072" x="6788150" y="1479550"/>
          <p14:tracePt t="29089" x="6756400" y="1479550"/>
          <p14:tracePt t="29106" x="6737350" y="1492250"/>
          <p14:tracePt t="29123" x="6724650" y="1511300"/>
          <p14:tracePt t="29139" x="6724650" y="1517650"/>
          <p14:tracePt t="29156" x="6718300" y="1536700"/>
          <p14:tracePt t="29173" x="6718300" y="1543050"/>
          <p14:tracePt t="29190" x="6718300" y="1562100"/>
          <p14:tracePt t="29206" x="6718300" y="1587500"/>
          <p14:tracePt t="29223" x="6743700" y="1619250"/>
          <p14:tracePt t="29239" x="6769100" y="1631950"/>
          <p14:tracePt t="29256" x="6807200" y="1670050"/>
          <p14:tracePt t="29272" x="6927850" y="1695450"/>
          <p14:tracePt t="29289" x="7105650" y="1733550"/>
          <p14:tracePt t="29306" x="7372350" y="1733550"/>
          <p14:tracePt t="29323" x="7543800" y="1733550"/>
          <p14:tracePt t="29339" x="7639050" y="1733550"/>
          <p14:tracePt t="29356" x="7658100" y="1733550"/>
          <p14:tracePt t="29404" x="7664450" y="1733550"/>
          <p14:tracePt t="29413" x="7670800" y="1727200"/>
          <p14:tracePt t="29416" x="7677150" y="1727200"/>
          <p14:tracePt t="29423" x="7677150" y="1720850"/>
          <p14:tracePt t="29440" x="7677150" y="1695450"/>
          <p14:tracePt t="29456" x="7632700" y="1663700"/>
          <p14:tracePt t="29473" x="7581900" y="1619250"/>
          <p14:tracePt t="29490" x="7562850" y="1581150"/>
          <p14:tracePt t="29506" x="7524750" y="1549400"/>
          <p14:tracePt t="29523" x="7454900" y="1504950"/>
          <p14:tracePt t="29540" x="7321550" y="1466850"/>
          <p14:tracePt t="29557" x="7118350" y="1460500"/>
          <p14:tracePt t="29573" x="6902450" y="1454150"/>
          <p14:tracePt t="29590" x="6737350" y="1441450"/>
          <p14:tracePt t="29606" x="6565900" y="1441450"/>
          <p14:tracePt t="29623" x="6477000" y="1441450"/>
          <p14:tracePt t="29640" x="6426200" y="1441450"/>
          <p14:tracePt t="29657" x="6388100" y="1441450"/>
          <p14:tracePt t="29673" x="6369050" y="1441450"/>
          <p14:tracePt t="29690" x="6356350" y="1441450"/>
          <p14:tracePt t="29707" x="6343650" y="1454150"/>
          <p14:tracePt t="29724" x="6337300" y="1511300"/>
          <p14:tracePt t="29740" x="6337300" y="1555750"/>
          <p14:tracePt t="29757" x="6337300" y="1593850"/>
          <p14:tracePt t="29773" x="6337300" y="1631950"/>
          <p14:tracePt t="29790" x="6343650" y="1651000"/>
          <p14:tracePt t="29807" x="6356350" y="1670050"/>
          <p14:tracePt t="29823" x="6394450" y="1708150"/>
          <p14:tracePt t="29840" x="6464300" y="1739900"/>
          <p14:tracePt t="29857" x="6559550" y="1758950"/>
          <p14:tracePt t="29874" x="6762750" y="1784350"/>
          <p14:tracePt t="29891" x="6915150" y="1784350"/>
          <p14:tracePt t="29907" x="7131050" y="1784350"/>
          <p14:tracePt t="29924" x="7213600" y="1784350"/>
          <p14:tracePt t="29942" x="7245350" y="1784350"/>
          <p14:tracePt t="29957" x="7270750" y="1784350"/>
          <p14:tracePt t="29974" x="7296150" y="1784350"/>
          <p14:tracePt t="29990" x="7327900" y="1765300"/>
          <p14:tracePt t="30007" x="7334250" y="1739900"/>
          <p14:tracePt t="30024" x="7340600" y="1714500"/>
          <p14:tracePt t="30041" x="7340600" y="1695450"/>
          <p14:tracePt t="30057" x="7340600" y="1682750"/>
          <p14:tracePt t="30074" x="7340600" y="1676400"/>
          <p14:tracePt t="30091" x="7340600" y="1663700"/>
          <p14:tracePt t="30107" x="7334250" y="1651000"/>
          <p14:tracePt t="30124" x="7334250" y="1644650"/>
          <p14:tracePt t="30141" x="7308850" y="1619250"/>
          <p14:tracePt t="30157" x="7264400" y="1600200"/>
          <p14:tracePt t="30174" x="7213600" y="1593850"/>
          <p14:tracePt t="30191" x="7137400" y="1581150"/>
          <p14:tracePt t="30209" x="7048500" y="1581150"/>
          <p14:tracePt t="30224" x="6915150" y="1581150"/>
          <p14:tracePt t="30241" x="6819900" y="1581150"/>
          <p14:tracePt t="30258" x="6813550" y="1581150"/>
          <p14:tracePt t="30274" x="6800850" y="1581150"/>
          <p14:tracePt t="30341" x="6781800" y="1593850"/>
          <p14:tracePt t="30356" x="6775450" y="1600200"/>
          <p14:tracePt t="30375" x="6769100" y="1606550"/>
          <p14:tracePt t="30391" x="6769100" y="1619250"/>
          <p14:tracePt t="30392" x="6756400" y="1625600"/>
          <p14:tracePt t="30408" x="6756400" y="1638300"/>
          <p14:tracePt t="30425" x="6750050" y="1644650"/>
          <p14:tracePt t="30441" x="6743700" y="1651000"/>
          <p14:tracePt t="30458" x="6737350" y="1657350"/>
          <p14:tracePt t="30475" x="6737350" y="1663700"/>
          <p14:tracePt t="30491" x="6737350" y="1676400"/>
          <p14:tracePt t="30508" x="6724650" y="1714500"/>
          <p14:tracePt t="30525" x="6711950" y="1733550"/>
          <p14:tracePt t="30541" x="6699250" y="1771650"/>
          <p14:tracePt t="30558" x="6699250" y="1790700"/>
          <p14:tracePt t="30575" x="6699250" y="1816100"/>
          <p14:tracePt t="30591" x="6699250" y="1841500"/>
          <p14:tracePt t="30626" x="6699250" y="1847850"/>
          <p14:tracePt t="30642" x="6699250" y="1860550"/>
          <p14:tracePt t="30643" x="6705600" y="1873250"/>
          <p14:tracePt t="30658" x="6705600" y="1879600"/>
          <p14:tracePt t="30675" x="6711950" y="1892300"/>
          <p14:tracePt t="30692" x="6718300" y="1905000"/>
          <p14:tracePt t="30730" x="6718300" y="1911350"/>
          <p14:tracePt t="30746" x="6724650" y="1917700"/>
          <p14:tracePt t="30787" x="6724650" y="1930400"/>
          <p14:tracePt t="30802" x="6724650" y="1943100"/>
          <p14:tracePt t="30810" x="6724650" y="1949450"/>
          <p14:tracePt t="30811" x="6724650" y="1955800"/>
          <p14:tracePt t="30825" x="6724650" y="1993900"/>
          <p14:tracePt t="30842" x="6724650" y="2012950"/>
          <p14:tracePt t="30858" x="6718300" y="2044700"/>
          <p14:tracePt t="30875" x="6648450" y="2120900"/>
          <p14:tracePt t="30892" x="6591300" y="2171700"/>
          <p14:tracePt t="30909" x="6540500" y="2222500"/>
          <p14:tracePt t="30925" x="6470650" y="2241550"/>
          <p14:tracePt t="30942" x="6388100" y="2266950"/>
          <p14:tracePt t="30959" x="6350000" y="2273300"/>
          <p14:tracePt t="30976" x="6280150" y="2298700"/>
          <p14:tracePt t="30992" x="6235700" y="2317750"/>
          <p14:tracePt t="31009" x="6216650" y="2324100"/>
          <p14:tracePt t="31025" x="6197600" y="2330450"/>
          <p14:tracePt t="31043" x="6191250" y="2330450"/>
          <p14:tracePt t="31060" x="6165850" y="2330450"/>
          <p14:tracePt t="31076" x="6127750" y="2330450"/>
          <p14:tracePt t="31092" x="6089650" y="2330450"/>
          <p14:tracePt t="31109" x="6051550" y="2330450"/>
          <p14:tracePt t="31126" x="6026150" y="2330450"/>
          <p14:tracePt t="31142" x="6000750" y="2330450"/>
          <p14:tracePt t="31159" x="5956300" y="2330450"/>
          <p14:tracePt t="31176" x="5918200" y="2330450"/>
          <p14:tracePt t="31192" x="5867400" y="2330450"/>
          <p14:tracePt t="31209" x="5848350" y="2330450"/>
          <p14:tracePt t="31209" x="5829300" y="2330450"/>
          <p14:tracePt t="31227" x="5803900" y="2330450"/>
          <p14:tracePt t="31242" x="5759450" y="2330450"/>
          <p14:tracePt t="31259" x="5740400" y="2330450"/>
          <p14:tracePt t="31276" x="5721350" y="2330450"/>
          <p14:tracePt t="31292" x="5708650" y="2330450"/>
          <p14:tracePt t="31309" x="5683250" y="2330450"/>
          <p14:tracePt t="31326" x="5670550" y="2330450"/>
          <p14:tracePt t="31343" x="5638800" y="2330450"/>
          <p14:tracePt t="31359" x="5600700" y="2330450"/>
          <p14:tracePt t="31376" x="5549900" y="2330450"/>
          <p14:tracePt t="31393" x="5518150" y="2330450"/>
          <p14:tracePt t="31410" x="5499100" y="2336800"/>
          <p14:tracePt t="31426" x="5486400" y="2343150"/>
          <p14:tracePt t="31443" x="5473700" y="2343150"/>
          <p14:tracePt t="31459" x="5461000" y="2343150"/>
          <p14:tracePt t="31477" x="5454650" y="2343150"/>
          <p14:tracePt t="31493" x="5441950" y="2349500"/>
          <p14:tracePt t="31510" x="5435600" y="2355850"/>
          <p14:tracePt t="31526" x="5429250" y="2362200"/>
          <p14:tracePt t="31543" x="5429250" y="2368550"/>
          <p14:tracePt t="31560" x="5416550" y="2381250"/>
          <p14:tracePt t="31577" x="5416550" y="2393950"/>
          <p14:tracePt t="31593" x="5416550" y="2432050"/>
          <p14:tracePt t="31610" x="5416550" y="2444750"/>
          <p14:tracePt t="31626" x="5416550" y="2463800"/>
          <p14:tracePt t="31643" x="5441950" y="2508250"/>
          <p14:tracePt t="31660" x="5480050" y="2540000"/>
          <p14:tracePt t="31677" x="5530850" y="2584450"/>
          <p14:tracePt t="31693" x="5651500" y="2635250"/>
          <p14:tracePt t="31710" x="5708650" y="2654300"/>
          <p14:tracePt t="31727" x="5791200" y="2660650"/>
          <p14:tracePt t="31744" x="5892800" y="2667000"/>
          <p14:tracePt t="31760" x="5994400" y="2667000"/>
          <p14:tracePt t="31777" x="6102350" y="2667000"/>
          <p14:tracePt t="31794" x="6248400" y="2667000"/>
          <p14:tracePt t="31811" x="6337300" y="2667000"/>
          <p14:tracePt t="31827" x="6407150" y="2660650"/>
          <p14:tracePt t="31844" x="6502400" y="2654300"/>
          <p14:tracePt t="31860" x="6616700" y="2609850"/>
          <p14:tracePt t="31877" x="6699250" y="2603500"/>
          <p14:tracePt t="31894" x="6769100" y="2584450"/>
          <p14:tracePt t="31911" x="6845300" y="2571750"/>
          <p14:tracePt t="31927" x="6896100" y="2565400"/>
          <p14:tracePt t="31944" x="6965950" y="2559050"/>
          <p14:tracePt t="31960" x="7086600" y="2546350"/>
          <p14:tracePt t="31978" x="7118350" y="2546350"/>
          <p14:tracePt t="31994" x="7251700" y="2546350"/>
          <p14:tracePt t="32011" x="7346950" y="2546350"/>
          <p14:tracePt t="32027" x="7454900" y="2520950"/>
          <p14:tracePt t="32044" x="7550150" y="2514600"/>
          <p14:tracePt t="32060" x="7632700" y="2489200"/>
          <p14:tracePt t="32078" x="7702550" y="2489200"/>
          <p14:tracePt t="32094" x="7766050" y="2489200"/>
          <p14:tracePt t="32110" x="7835900" y="2489200"/>
          <p14:tracePt t="32127" x="7893050" y="2489200"/>
          <p14:tracePt t="32144" x="7956550" y="2482850"/>
          <p14:tracePt t="32161" x="8020050" y="2470150"/>
          <p14:tracePt t="32177" x="8121650" y="2457450"/>
          <p14:tracePt t="32195" x="8166100" y="2457450"/>
          <p14:tracePt t="32211" x="8223250" y="2444750"/>
          <p14:tracePt t="32228" x="8286750" y="2432050"/>
          <p14:tracePt t="32244" x="8299450" y="2425700"/>
          <p14:tracePt t="32261" x="8324850" y="2413000"/>
          <p14:tracePt t="32278" x="8343900" y="2406650"/>
          <p14:tracePt t="32294" x="8375650" y="2400300"/>
          <p14:tracePt t="32311" x="8401050" y="2374900"/>
          <p14:tracePt t="32328" x="8413750" y="2362200"/>
          <p14:tracePt t="32344" x="8413750" y="2343150"/>
          <p14:tracePt t="32361" x="8426450" y="2311400"/>
          <p14:tracePt t="32378" x="8426450" y="2305050"/>
          <p14:tracePt t="32395" x="8426450" y="2273300"/>
          <p14:tracePt t="32411" x="8426450" y="2260600"/>
          <p14:tracePt t="32451" x="8426450" y="2241550"/>
          <p14:tracePt t="32491" x="8420100" y="2241550"/>
          <p14:tracePt t="32522" x="8401050" y="2241550"/>
          <p14:tracePt t="32538" x="8388350" y="2235200"/>
          <p14:tracePt t="32546" x="8382000" y="2228850"/>
          <p14:tracePt t="32547" x="8356600" y="2222500"/>
          <p14:tracePt t="32561" x="8286750" y="2222500"/>
          <p14:tracePt t="32579" x="8229600" y="2222500"/>
          <p14:tracePt t="32596" x="8153400" y="2222500"/>
          <p14:tracePt t="32611" x="8096250" y="2222500"/>
          <p14:tracePt t="32628" x="8039100" y="2222500"/>
          <p14:tracePt t="32645" x="8007350" y="2222500"/>
          <p14:tracePt t="32661" x="7962900" y="2222500"/>
          <p14:tracePt t="32678" x="7937500" y="2222500"/>
          <p14:tracePt t="32695" x="7886700" y="2222500"/>
          <p14:tracePt t="32712" x="7835900" y="2222500"/>
          <p14:tracePt t="32728" x="7778750" y="2222500"/>
          <p14:tracePt t="32728" x="7747000" y="2222500"/>
          <p14:tracePt t="32746" x="7702550" y="2216150"/>
          <p14:tracePt t="32762" x="7600950" y="2190750"/>
          <p14:tracePt t="32762" x="7537450" y="2190750"/>
          <p14:tracePt t="32779" x="7404100" y="2171700"/>
          <p14:tracePt t="32795" x="7251700" y="2165350"/>
          <p14:tracePt t="32812" x="7143750" y="2165350"/>
          <p14:tracePt t="32829" x="7061200" y="2165350"/>
          <p14:tracePt t="32845" x="7023100" y="2165350"/>
          <p14:tracePt t="32862" x="6991350" y="2165350"/>
          <p14:tracePt t="32878" x="6959600" y="2165350"/>
          <p14:tracePt t="32895" x="6927850" y="2165350"/>
          <p14:tracePt t="32912" x="6870700" y="2165350"/>
          <p14:tracePt t="32929" x="6813550" y="2165350"/>
          <p14:tracePt t="32945" x="6769100" y="2165350"/>
          <p14:tracePt t="32964" x="6718300" y="2165350"/>
          <p14:tracePt t="32979" x="6654800" y="2165350"/>
          <p14:tracePt t="32996" x="6578600" y="2165350"/>
          <p14:tracePt t="33012" x="6515100" y="2165350"/>
          <p14:tracePt t="33029" x="6445250" y="2165350"/>
          <p14:tracePt t="33046" x="6343650" y="2165350"/>
          <p14:tracePt t="33063" x="6280150" y="2165350"/>
          <p14:tracePt t="33079" x="6229350" y="2165350"/>
          <p14:tracePt t="33096" x="6191250" y="2165350"/>
          <p14:tracePt t="33112" x="6146800" y="2165350"/>
          <p14:tracePt t="33129" x="6121400" y="2165350"/>
          <p14:tracePt t="33146" x="6108700" y="2165350"/>
          <p14:tracePt t="33186" x="6096000" y="2178050"/>
          <p14:tracePt t="33211" x="6089650" y="2184400"/>
          <p14:tracePt t="33219" x="6051550" y="2190750"/>
          <p14:tracePt t="33229" x="6045200" y="2190750"/>
          <p14:tracePt t="33230" x="6013450" y="2190750"/>
          <p14:tracePt t="33246" x="5988050" y="2203450"/>
          <p14:tracePt t="33263" x="5975350" y="2209800"/>
          <p14:tracePt t="33279" x="5962650" y="2216150"/>
          <p14:tracePt t="33296" x="5949950" y="2222500"/>
          <p14:tracePt t="33331" x="5943600" y="2228850"/>
          <p14:tracePt t="33346" x="5937250" y="2235200"/>
          <p14:tracePt t="33347" x="5930900" y="2247900"/>
          <p14:tracePt t="33363" x="5924550" y="2254250"/>
          <p14:tracePt t="33379" x="5924550" y="2266950"/>
          <p14:tracePt t="33396" x="5918200" y="2279650"/>
          <p14:tracePt t="33413" x="5918200" y="2286000"/>
          <p14:tracePt t="33430" x="5911850" y="2298700"/>
          <p14:tracePt t="33466" x="5911850" y="2305050"/>
          <p14:tracePt t="33467" x="5911850" y="2311400"/>
          <p14:tracePt t="33479" x="5911850" y="2317750"/>
          <p14:tracePt t="34089"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Isotope Production Methods</a:t>
            </a:r>
            <a:endParaRPr lang="en-US" dirty="0"/>
          </a:p>
        </p:txBody>
      </p:sp>
      <p:sp>
        <p:nvSpPr>
          <p:cNvPr id="3" name="Content Placeholder 2"/>
          <p:cNvSpPr>
            <a:spLocks noGrp="1"/>
          </p:cNvSpPr>
          <p:nvPr>
            <p:ph idx="1"/>
          </p:nvPr>
        </p:nvSpPr>
        <p:spPr>
          <a:xfrm>
            <a:off x="228600" y="1092201"/>
            <a:ext cx="3810000" cy="5033964"/>
          </a:xfrm>
        </p:spPr>
        <p:txBody>
          <a:bodyPr>
            <a:normAutofit fontScale="70000" lnSpcReduction="20000"/>
          </a:bodyPr>
          <a:lstStyle/>
          <a:p>
            <a:r>
              <a:rPr lang="en-US" dirty="0" smtClean="0"/>
              <a:t>Neutron reactions</a:t>
            </a:r>
          </a:p>
          <a:p>
            <a:pPr lvl="1"/>
            <a:r>
              <a:rPr lang="en-US" dirty="0" smtClean="0"/>
              <a:t>Fission of uranium to make fission products</a:t>
            </a:r>
          </a:p>
          <a:p>
            <a:pPr lvl="1"/>
            <a:r>
              <a:rPr lang="en-US" dirty="0" smtClean="0"/>
              <a:t>Addition of neutron to target</a:t>
            </a:r>
          </a:p>
          <a:p>
            <a:pPr lvl="1"/>
            <a:r>
              <a:rPr lang="en-US" dirty="0" smtClean="0"/>
              <a:t>Products are neutron rich, neutron tends to transform to proton</a:t>
            </a:r>
          </a:p>
          <a:p>
            <a:pPr lvl="2"/>
            <a:r>
              <a:rPr lang="en-US" dirty="0" smtClean="0"/>
              <a:t>Beta decay</a:t>
            </a:r>
          </a:p>
          <a:p>
            <a:pPr lvl="2"/>
            <a:r>
              <a:rPr lang="en-US" dirty="0" smtClean="0"/>
              <a:t>Alpha decay</a:t>
            </a:r>
          </a:p>
          <a:p>
            <a:r>
              <a:rPr lang="en-US" dirty="0" smtClean="0"/>
              <a:t>Particle interactions with accelerators</a:t>
            </a:r>
          </a:p>
          <a:p>
            <a:pPr lvl="1"/>
            <a:r>
              <a:rPr lang="en-US" dirty="0" smtClean="0"/>
              <a:t>Tends to form proton rich isotopes, proton transforms to neutron</a:t>
            </a:r>
          </a:p>
          <a:p>
            <a:pPr lvl="2"/>
            <a:r>
              <a:rPr lang="en-US" dirty="0" smtClean="0"/>
              <a:t>Positron decay</a:t>
            </a:r>
          </a:p>
          <a:p>
            <a:pPr lvl="2"/>
            <a:r>
              <a:rPr lang="en-US" dirty="0" smtClean="0"/>
              <a:t>Auger emission isotopes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3937001"/>
            <a:ext cx="2938463" cy="20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FIGURE 2.4 CNEA’s high-density LEU-aluminum dispersion targets. These targets have been used since 2002 to produce Mo-99 in Argentina. The target is approximately 15 cm in length. SOURCE: Courtesy of Pablo Cristini, CNEA, Argentina."/>
          <p:cNvPicPr>
            <a:picLocks noChangeAspect="1" noChangeArrowheads="1"/>
          </p:cNvPicPr>
          <p:nvPr/>
        </p:nvPicPr>
        <p:blipFill rotWithShape="1">
          <a:blip r:embed="rId5">
            <a:extLst>
              <a:ext uri="{28A0092B-C50C-407E-A947-70E740481C1C}">
                <a14:useLocalDpi xmlns:a14="http://schemas.microsoft.com/office/drawing/2010/main" val="0"/>
              </a:ext>
            </a:extLst>
          </a:blip>
          <a:srcRect l="10151" t="10371" r="5019" b="25081"/>
          <a:stretch/>
        </p:blipFill>
        <p:spPr bwMode="auto">
          <a:xfrm>
            <a:off x="4724400" y="1170022"/>
            <a:ext cx="3962400" cy="250980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269032077"/>
      </p:ext>
    </p:extLst>
  </p:cSld>
  <p:clrMapOvr>
    <a:masterClrMapping/>
  </p:clrMapOvr>
  <mc:AlternateContent xmlns:mc="http://schemas.openxmlformats.org/markup-compatibility/2006" xmlns:p14="http://schemas.microsoft.com/office/powerpoint/2010/main">
    <mc:Choice Requires="p14">
      <p:transition spd="slow" p14:dur="2000" advTm="80802"/>
    </mc:Choice>
    <mc:Fallback xmlns="">
      <p:transition spd="slow" advTm="80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13015" x="4038600" y="1644650"/>
          <p14:tracePt t="13164" x="4038600" y="1631950"/>
          <p14:tracePt t="13171" x="4032250" y="1619250"/>
          <p14:tracePt t="13179" x="4019550" y="1600200"/>
          <p14:tracePt t="13187" x="4000500" y="1587500"/>
          <p14:tracePt t="13198" x="3968750" y="1562100"/>
          <p14:tracePt t="13231" x="3937000" y="1543050"/>
          <p14:tracePt t="13232" x="3879850" y="1498600"/>
          <p14:tracePt t="13251" x="3822700" y="1479550"/>
          <p14:tracePt t="13267" x="3771900" y="1454150"/>
          <p14:tracePt t="13284" x="3733800" y="1416050"/>
          <p14:tracePt t="13299" x="3695700" y="1384300"/>
          <p14:tracePt t="13299" x="3657600" y="1371600"/>
          <p14:tracePt t="13315" x="3619500" y="1346200"/>
          <p14:tracePt t="13339" x="3587750" y="1327150"/>
          <p14:tracePt t="13348" x="3543300" y="1308100"/>
          <p14:tracePt t="13371" x="3492500" y="1301750"/>
          <p14:tracePt t="13387" x="3378200" y="1270000"/>
          <p14:tracePt t="13404" x="3276600" y="1257300"/>
          <p14:tracePt t="13419" x="3155950" y="1231900"/>
          <p14:tracePt t="13435" x="3054350" y="1206500"/>
          <p14:tracePt t="13451" x="2940050" y="1174750"/>
          <p14:tracePt t="13465" x="2813050" y="1149350"/>
          <p14:tracePt t="13483" x="2711450" y="1136650"/>
          <p14:tracePt t="13498" x="2609850" y="1111250"/>
          <p14:tracePt t="13498" x="2578100" y="1104900"/>
          <p14:tracePt t="13516" x="2508250" y="1104900"/>
          <p14:tracePt t="13533" x="2330450" y="1079500"/>
          <p14:tracePt t="13549" x="2209800" y="1073150"/>
          <p14:tracePt t="13566" x="2070100" y="1073150"/>
          <p14:tracePt t="13582" x="1936750" y="1060450"/>
          <p14:tracePt t="13600" x="1816100" y="1054100"/>
          <p14:tracePt t="13616" x="1727200" y="1054100"/>
          <p14:tracePt t="13634" x="1644650" y="1035050"/>
          <p14:tracePt t="13649" x="1568450" y="1022350"/>
          <p14:tracePt t="13666" x="1479550" y="1022350"/>
          <p14:tracePt t="13683" x="1422400" y="1016000"/>
          <p14:tracePt t="13683" x="1377950" y="1016000"/>
          <p14:tracePt t="13700" x="1320800" y="1016000"/>
          <p14:tracePt t="13717" x="1263650" y="1016000"/>
          <p14:tracePt t="13733" x="1206500" y="1016000"/>
          <p14:tracePt t="13750" x="1136650" y="1016000"/>
          <p14:tracePt t="13766" x="1098550" y="1016000"/>
          <p14:tracePt t="13783" x="1073150" y="1016000"/>
          <p14:tracePt t="13800" x="1041400" y="1016000"/>
          <p14:tracePt t="13816" x="1016000" y="1016000"/>
          <p14:tracePt t="13833" x="971550" y="1016000"/>
          <p14:tracePt t="13850" x="946150" y="1016000"/>
          <p14:tracePt t="13867" x="920750" y="1016000"/>
          <p14:tracePt t="13884" x="863600" y="1054100"/>
          <p14:tracePt t="13900" x="831850" y="1073150"/>
          <p14:tracePt t="13917" x="787400" y="1104900"/>
          <p14:tracePt t="13933" x="736600" y="1155700"/>
          <p14:tracePt t="13950" x="698500" y="1200150"/>
          <p14:tracePt t="13967" x="673100" y="1238250"/>
          <p14:tracePt t="13983" x="660400" y="1276350"/>
          <p14:tracePt t="14000" x="641350" y="1301750"/>
          <p14:tracePt t="14017" x="628650" y="1333500"/>
          <p14:tracePt t="14034" x="622300" y="1384300"/>
          <p14:tracePt t="14050" x="615950" y="1441450"/>
          <p14:tracePt t="14067" x="609600" y="1524000"/>
          <p14:tracePt t="14084" x="609600" y="1651000"/>
          <p14:tracePt t="14101" x="609600" y="1720850"/>
          <p14:tracePt t="14117" x="609600" y="1765300"/>
          <p14:tracePt t="14134" x="609600" y="1835150"/>
          <p14:tracePt t="14150" x="609600" y="1898650"/>
          <p14:tracePt t="14167" x="609600" y="1955800"/>
          <p14:tracePt t="14184" x="609600" y="1993900"/>
          <p14:tracePt t="14201" x="615950" y="2044700"/>
          <p14:tracePt t="14217" x="641350" y="2095500"/>
          <p14:tracePt t="14234" x="654050" y="2146300"/>
          <p14:tracePt t="14250" x="679450" y="2203450"/>
          <p14:tracePt t="14267" x="717550" y="2266950"/>
          <p14:tracePt t="14284" x="755650" y="2330450"/>
          <p14:tracePt t="14301" x="825500" y="2419350"/>
          <p14:tracePt t="14317" x="869950" y="2476500"/>
          <p14:tracePt t="14334" x="895350" y="2520950"/>
          <p14:tracePt t="14351" x="914400" y="2559050"/>
          <p14:tracePt t="14367" x="946150" y="2616200"/>
          <p14:tracePt t="14384" x="965200" y="2641600"/>
          <p14:tracePt t="14401" x="1003300" y="2692400"/>
          <p14:tracePt t="14418" x="1028700" y="2724150"/>
          <p14:tracePt t="14435" x="1047750" y="2762250"/>
          <p14:tracePt t="14451" x="1073150" y="2813050"/>
          <p14:tracePt t="14451" x="1104900" y="2863850"/>
          <p14:tracePt t="14468" x="1168400" y="2952750"/>
          <p14:tracePt t="14484" x="1250950" y="3041650"/>
          <p14:tracePt t="14501" x="1301750" y="3111500"/>
          <p14:tracePt t="14518" x="1352550" y="3168650"/>
          <p14:tracePt t="14534" x="1403350" y="3225800"/>
          <p14:tracePt t="14551" x="1447800" y="3289300"/>
          <p14:tracePt t="14568" x="1524000" y="3359150"/>
          <p14:tracePt t="14584" x="1606550" y="3422650"/>
          <p14:tracePt t="14601" x="1720850" y="3498850"/>
          <p14:tracePt t="14618" x="1885950" y="3587750"/>
          <p14:tracePt t="14635" x="2006600" y="3657600"/>
          <p14:tracePt t="14651" x="2159000" y="3721100"/>
          <p14:tracePt t="14669" x="2216150" y="3746500"/>
          <p14:tracePt t="14685" x="2374900" y="3790950"/>
          <p14:tracePt t="14702" x="2508250" y="3803650"/>
          <p14:tracePt t="14718" x="2660650" y="3803650"/>
          <p14:tracePt t="14735" x="2800350" y="3803650"/>
          <p14:tracePt t="14751" x="2927350" y="3778250"/>
          <p14:tracePt t="14769" x="3060700" y="3714750"/>
          <p14:tracePt t="14785" x="3200400" y="3638550"/>
          <p14:tracePt t="14801" x="3333750" y="3530600"/>
          <p14:tracePt t="14819" x="3441700" y="3429000"/>
          <p14:tracePt t="14835" x="3517900" y="3321050"/>
          <p14:tracePt t="14852" x="3613150" y="3162300"/>
          <p14:tracePt t="14868" x="3676650" y="2978150"/>
          <p14:tracePt t="14885" x="3733800" y="2863850"/>
          <p14:tracePt t="14901" x="3759200" y="2736850"/>
          <p14:tracePt t="14918" x="3784600" y="2622550"/>
          <p14:tracePt t="14935" x="3803650" y="2540000"/>
          <p14:tracePt t="14952" x="3829050" y="2438400"/>
          <p14:tracePt t="14968" x="3835400" y="2298700"/>
          <p14:tracePt t="14985" x="3848100" y="2197100"/>
          <p14:tracePt t="15002" x="3860800" y="2114550"/>
          <p14:tracePt t="15018" x="3860800" y="2019300"/>
          <p14:tracePt t="15035" x="3860800" y="1943100"/>
          <p14:tracePt t="15052" x="3860800" y="1892300"/>
          <p14:tracePt t="15069" x="3860800" y="1828800"/>
          <p14:tracePt t="15085" x="3854450" y="1778000"/>
          <p14:tracePt t="15102" x="3835400" y="1727200"/>
          <p14:tracePt t="15119" x="3810000" y="1676400"/>
          <p14:tracePt t="15135" x="3771900" y="1600200"/>
          <p14:tracePt t="15169" x="3733800" y="1562100"/>
          <p14:tracePt t="15169" x="3676650" y="1504950"/>
          <p14:tracePt t="15186" x="3606800" y="1460500"/>
          <p14:tracePt t="15202" x="3530600" y="1397000"/>
          <p14:tracePt t="15219" x="3441700" y="1339850"/>
          <p14:tracePt t="15236" x="3295650" y="1238250"/>
          <p14:tracePt t="15253" x="3168650" y="1187450"/>
          <p14:tracePt t="15269" x="3048000" y="1117600"/>
          <p14:tracePt t="15286" x="2959100" y="1079500"/>
          <p14:tracePt t="15302" x="2851150" y="1041400"/>
          <p14:tracePt t="15319" x="2755900" y="1009650"/>
          <p14:tracePt t="15336" x="2654300" y="971550"/>
          <p14:tracePt t="15353" x="2540000" y="952500"/>
          <p14:tracePt t="15369" x="2470150" y="946150"/>
          <p14:tracePt t="15402" x="2381250" y="933450"/>
          <p14:tracePt t="15403" x="2292350" y="933450"/>
          <p14:tracePt t="15419" x="2216150" y="933450"/>
          <p14:tracePt t="15436" x="2133600" y="933450"/>
          <p14:tracePt t="15453" x="2044700" y="939800"/>
          <p14:tracePt t="15470" x="1955800" y="952500"/>
          <p14:tracePt t="15486" x="1854200" y="984250"/>
          <p14:tracePt t="15502" x="1727200" y="1016000"/>
          <p14:tracePt t="15519" x="1612900" y="1066800"/>
          <p14:tracePt t="15536" x="1504950" y="1123950"/>
          <p14:tracePt t="15553" x="1384300" y="1193800"/>
          <p14:tracePt t="15569" x="1276350" y="1257300"/>
          <p14:tracePt t="15586" x="1168400" y="1333500"/>
          <p14:tracePt t="15603" x="1054100" y="1403350"/>
          <p14:tracePt t="15619" x="946150" y="1492250"/>
          <p14:tracePt t="15636" x="895350" y="1581150"/>
          <p14:tracePt t="15653" x="857250" y="1682750"/>
          <p14:tracePt t="15669" x="825500" y="1758950"/>
          <p14:tracePt t="15689" x="806450" y="1809750"/>
          <p14:tracePt t="15703" x="793750" y="1854200"/>
          <p14:tracePt t="15720" x="781050" y="1873250"/>
          <p14:tracePt t="15736" x="781050" y="1917700"/>
          <p14:tracePt t="15753" x="774700" y="1949450"/>
          <p14:tracePt t="15770" x="768350" y="1981200"/>
          <p14:tracePt t="15786" x="768350" y="2006600"/>
          <p14:tracePt t="15803" x="762000" y="2057400"/>
          <p14:tracePt t="15820" x="762000" y="2159000"/>
          <p14:tracePt t="15836" x="768350" y="2286000"/>
          <p14:tracePt t="15853" x="812800" y="2400300"/>
          <p14:tracePt t="15870" x="863600" y="2527300"/>
          <p14:tracePt t="15887" x="927100" y="2647950"/>
          <p14:tracePt t="15903" x="965200" y="2717800"/>
          <p14:tracePt t="15920" x="1041400" y="2806700"/>
          <p14:tracePt t="15937" x="1098550" y="2876550"/>
          <p14:tracePt t="15954" x="1181100" y="2952750"/>
          <p14:tracePt t="15970" x="1244600" y="2997200"/>
          <p14:tracePt t="15987" x="1308100" y="3022600"/>
          <p14:tracePt t="16003" x="1403350" y="3079750"/>
          <p14:tracePt t="16020" x="1562100" y="3162300"/>
          <p14:tracePt t="16037" x="1676400" y="3219450"/>
          <p14:tracePt t="16054" x="1841500" y="3270250"/>
          <p14:tracePt t="16070" x="2000250" y="3327400"/>
          <p14:tracePt t="16087" x="2133600" y="3352800"/>
          <p14:tracePt t="16103" x="2247900" y="3365500"/>
          <p14:tracePt t="16120" x="2381250" y="3390900"/>
          <p14:tracePt t="16137" x="2482850" y="3397250"/>
          <p14:tracePt t="16154" x="2622550" y="3409950"/>
          <p14:tracePt t="16170" x="2755900" y="3409950"/>
          <p14:tracePt t="16187" x="2895600" y="3403600"/>
          <p14:tracePt t="16204" x="3105150" y="3302000"/>
          <p14:tracePt t="16221" x="3232150" y="3225800"/>
          <p14:tracePt t="16237" x="3384550" y="3130550"/>
          <p14:tracePt t="16254" x="3492500" y="3016250"/>
          <p14:tracePt t="16270" x="3606800" y="2914650"/>
          <p14:tracePt t="16287" x="3695700" y="2800350"/>
          <p14:tracePt t="16304" x="3746500" y="2686050"/>
          <p14:tracePt t="16321" x="3803650" y="2559050"/>
          <p14:tracePt t="16337" x="3860800" y="2400300"/>
          <p14:tracePt t="16354" x="3892550" y="2298700"/>
          <p14:tracePt t="16371" x="3917950" y="2197100"/>
          <p14:tracePt t="16387" x="3930650" y="2070100"/>
          <p14:tracePt t="16404" x="3937000" y="1981200"/>
          <p14:tracePt t="16421" x="3937000" y="1892300"/>
          <p14:tracePt t="16437" x="3937000" y="1828800"/>
          <p14:tracePt t="16454" x="3937000" y="1752600"/>
          <p14:tracePt t="16471" x="3937000" y="1682750"/>
          <p14:tracePt t="16487" x="3917950" y="1638300"/>
          <p14:tracePt t="16504" x="3905250" y="1587500"/>
          <p14:tracePt t="16521" x="3867150" y="1549400"/>
          <p14:tracePt t="16537" x="3848100" y="1517650"/>
          <p14:tracePt t="16554" x="3829050" y="1485900"/>
          <p14:tracePt t="16571" x="3752850" y="1422400"/>
          <p14:tracePt t="16588" x="3714750" y="1409700"/>
          <p14:tracePt t="16604" x="3549650" y="1327150"/>
          <p14:tracePt t="16621" x="3384550" y="1270000"/>
          <p14:tracePt t="16638" x="3149600" y="1225550"/>
          <p14:tracePt t="16655" x="2921000" y="1181100"/>
          <p14:tracePt t="16671" x="2686050" y="1162050"/>
          <p14:tracePt t="16688" x="2457450" y="1149350"/>
          <p14:tracePt t="16704" x="2260600" y="1149350"/>
          <p14:tracePt t="16721" x="2133600" y="1149350"/>
          <p14:tracePt t="16738" x="2012950" y="1149350"/>
          <p14:tracePt t="16754" x="1911350" y="1149350"/>
          <p14:tracePt t="16771" x="1841500" y="1155700"/>
          <p14:tracePt t="16788" x="1790700" y="1162050"/>
          <p14:tracePt t="16805" x="1727200" y="1187450"/>
          <p14:tracePt t="16821" x="1676400" y="1206500"/>
          <p14:tracePt t="16838" x="1612900" y="1238250"/>
          <p14:tracePt t="16855" x="1536700" y="1276350"/>
          <p14:tracePt t="16872" x="1479550" y="1320800"/>
          <p14:tracePt t="16889" x="1435100" y="1371600"/>
          <p14:tracePt t="16905" x="1384300" y="1435100"/>
          <p14:tracePt t="16922" x="1352550" y="1498600"/>
          <p14:tracePt t="16938" x="1346200" y="1581150"/>
          <p14:tracePt t="16955" x="1339850" y="1651000"/>
          <p14:tracePt t="16972" x="1327150" y="1708150"/>
          <p14:tracePt t="16972" x="1327150" y="1727200"/>
          <p14:tracePt t="16989" x="1327150" y="1752600"/>
          <p14:tracePt t="17005" x="1314450" y="1797050"/>
          <p14:tracePt t="17022" x="1314450" y="1816100"/>
          <p14:tracePt t="17038" x="1314450" y="1841500"/>
          <p14:tracePt t="17055" x="1314450" y="1866900"/>
          <p14:tracePt t="17072" x="1314450" y="1879600"/>
          <p14:tracePt t="17088" x="1314450" y="1911350"/>
          <p14:tracePt t="17105" x="1327150" y="1930400"/>
          <p14:tracePt t="17122" x="1352550" y="1981200"/>
          <p14:tracePt t="17139" x="1416050" y="2057400"/>
          <p14:tracePt t="17155" x="1460500" y="2114550"/>
          <p14:tracePt t="17173" x="1574800" y="2197100"/>
          <p14:tracePt t="17173" x="1631950" y="2247900"/>
          <p14:tracePt t="17189" x="1727200" y="2305050"/>
          <p14:tracePt t="17206" x="1866900" y="2355850"/>
          <p14:tracePt t="17222" x="1955800" y="2381250"/>
          <p14:tracePt t="17240" x="2025650" y="2387600"/>
          <p14:tracePt t="17255" x="2076450" y="2387600"/>
          <p14:tracePt t="17272" x="2133600" y="2387600"/>
          <p14:tracePt t="17289" x="2197100" y="2387600"/>
          <p14:tracePt t="17305" x="2247900" y="2387600"/>
          <p14:tracePt t="17322" x="2279650" y="2381250"/>
          <p14:tracePt t="17339" x="2305050" y="2374900"/>
          <p14:tracePt t="17355" x="2330450" y="2362200"/>
          <p14:tracePt t="17372" x="2336800" y="2355850"/>
          <p14:tracePt t="17429" x="2343150" y="2349500"/>
          <p14:tracePt t="17557" x="2349500" y="2349500"/>
          <p14:tracePt t="17565" x="2362200" y="2355850"/>
          <p14:tracePt t="17582" x="2406650" y="2393950"/>
          <p14:tracePt t="17583" x="2457450" y="2419350"/>
          <p14:tracePt t="17589" x="2552700" y="2470150"/>
          <p14:tracePt t="17606" x="2622550" y="2514600"/>
          <p14:tracePt t="17623" x="2686050" y="2540000"/>
          <p14:tracePt t="17639" x="2730500" y="2565400"/>
          <p14:tracePt t="17656" x="2774950" y="2597150"/>
          <p14:tracePt t="17673" x="2813050" y="2635250"/>
          <p14:tracePt t="17690" x="2832100" y="2641600"/>
          <p14:tracePt t="17706" x="2844800" y="2647950"/>
          <p14:tracePt t="17723" x="2851150" y="2654300"/>
          <p14:tracePt t="17740" x="2857500" y="2654300"/>
          <p14:tracePt t="17756" x="2876550" y="2660650"/>
          <p14:tracePt t="17773" x="2889250" y="2673350"/>
          <p14:tracePt t="17790" x="2908300" y="2679700"/>
          <p14:tracePt t="17806" x="2940050" y="2686050"/>
          <p14:tracePt t="17823" x="2978150" y="2692400"/>
          <p14:tracePt t="17840" x="3022600" y="2698750"/>
          <p14:tracePt t="17856" x="3098800" y="2711450"/>
          <p14:tracePt t="17873" x="3168650" y="2711450"/>
          <p14:tracePt t="17890" x="3219450" y="2724150"/>
          <p14:tracePt t="17907" x="3282950" y="2724150"/>
          <p14:tracePt t="17923" x="3359150" y="2724150"/>
          <p14:tracePt t="17940" x="3416300" y="2724150"/>
          <p14:tracePt t="17957" x="3454400" y="2724150"/>
          <p14:tracePt t="17973" x="3498850" y="2724150"/>
          <p14:tracePt t="17990" x="3562350" y="2724150"/>
          <p14:tracePt t="18007" x="3619500" y="2724150"/>
          <p14:tracePt t="18023" x="3689350" y="2698750"/>
          <p14:tracePt t="18040" x="3752850" y="2679700"/>
          <p14:tracePt t="18057" x="3784600" y="2654300"/>
          <p14:tracePt t="18073" x="3829050" y="2616200"/>
          <p14:tracePt t="18090" x="3867150" y="2559050"/>
          <p14:tracePt t="18107" x="3892550" y="2520950"/>
          <p14:tracePt t="18123" x="3930650" y="2463800"/>
          <p14:tracePt t="18140" x="3975100" y="2387600"/>
          <p14:tracePt t="18158" x="3987800" y="2343150"/>
          <p14:tracePt t="18174" x="3994150" y="2324100"/>
          <p14:tracePt t="18191" x="4000500" y="2298700"/>
          <p14:tracePt t="18207" x="4006850" y="2273300"/>
          <p14:tracePt t="18224" x="4006850" y="2260600"/>
          <p14:tracePt t="18240" x="4013200" y="2247900"/>
          <p14:tracePt t="18257" x="4019550" y="2228850"/>
          <p14:tracePt t="18274" x="4019550" y="2216150"/>
          <p14:tracePt t="18290" x="4019550" y="2184400"/>
          <p14:tracePt t="18307" x="4019550" y="2165350"/>
          <p14:tracePt t="18324" x="4019550" y="2120900"/>
          <p14:tracePt t="18341" x="4019550" y="2082800"/>
          <p14:tracePt t="18357" x="4019550" y="2057400"/>
          <p14:tracePt t="18374" x="4000500" y="2025650"/>
          <p14:tracePt t="18390" x="3975100" y="1987550"/>
          <p14:tracePt t="18407" x="3943350" y="1968500"/>
          <p14:tracePt t="18424" x="3924300" y="1949450"/>
          <p14:tracePt t="18441" x="3911600" y="1936750"/>
          <p14:tracePt t="18457" x="3892550" y="1930400"/>
          <p14:tracePt t="18474" x="3860800" y="1917700"/>
          <p14:tracePt t="18491" x="3816350" y="1905000"/>
          <p14:tracePt t="18508" x="3771900" y="1898650"/>
          <p14:tracePt t="18524" x="3657600" y="1879600"/>
          <p14:tracePt t="18542" x="3536950" y="1873250"/>
          <p14:tracePt t="18557" x="3390900" y="1866900"/>
          <p14:tracePt t="18577" x="3232150" y="1847850"/>
          <p14:tracePt t="18591" x="3098800" y="1847850"/>
          <p14:tracePt t="18608" x="3009900" y="1847850"/>
          <p14:tracePt t="18624" x="2946400" y="1847850"/>
          <p14:tracePt t="18641" x="2901950" y="1847850"/>
          <p14:tracePt t="18658" x="2851150" y="1847850"/>
          <p14:tracePt t="18674" x="2819400" y="1847850"/>
          <p14:tracePt t="18691" x="2787650" y="1847850"/>
          <p14:tracePt t="18724" x="2781300" y="1854200"/>
          <p14:tracePt t="18725" x="2755900" y="1860550"/>
          <p14:tracePt t="18765" x="2749550" y="1860550"/>
          <p14:tracePt t="18933" x="2749550" y="1854200"/>
          <p14:tracePt t="18941" x="2774950" y="1847850"/>
          <p14:tracePt t="18949" x="2800350" y="1841500"/>
          <p14:tracePt t="18957" x="2838450" y="1828800"/>
          <p14:tracePt t="18960" x="2933700" y="1803400"/>
          <p14:tracePt t="18976" x="3035300" y="1771650"/>
          <p14:tracePt t="18992" x="3124200" y="1746250"/>
          <p14:tracePt t="19008" x="3200400" y="1727200"/>
          <p14:tracePt t="19025" x="3289300" y="1708150"/>
          <p14:tracePt t="19042" x="3384550" y="1689100"/>
          <p14:tracePt t="19058" x="3467100" y="1663700"/>
          <p14:tracePt t="19075" x="3530600" y="1631950"/>
          <p14:tracePt t="19092" x="3587750" y="1593850"/>
          <p14:tracePt t="19109" x="3619500" y="1562100"/>
          <p14:tracePt t="19125" x="3632200" y="1543050"/>
          <p14:tracePt t="19142" x="3638550" y="1530350"/>
          <p14:tracePt t="19158" x="3638550" y="1517650"/>
          <p14:tracePt t="19175" x="3638550" y="1504950"/>
          <p14:tracePt t="19192" x="3638550" y="1479550"/>
          <p14:tracePt t="19209" x="3638550" y="1447800"/>
          <p14:tracePt t="19225" x="3613150" y="1422400"/>
          <p14:tracePt t="19242" x="3587750" y="1384300"/>
          <p14:tracePt t="19258" x="3562350" y="1358900"/>
          <p14:tracePt t="19275" x="3511550" y="1333500"/>
          <p14:tracePt t="19293" x="3371850" y="1295400"/>
          <p14:tracePt t="19309" x="3238500" y="1276350"/>
          <p14:tracePt t="19325" x="3098800" y="1270000"/>
          <p14:tracePt t="19342" x="2927350" y="1250950"/>
          <p14:tracePt t="19359" x="2736850" y="1225550"/>
          <p14:tracePt t="19376" x="2565400" y="1206500"/>
          <p14:tracePt t="19392" x="2381250" y="1206500"/>
          <p14:tracePt t="19409" x="2228850" y="1206500"/>
          <p14:tracePt t="19425" x="2070100" y="1206500"/>
          <p14:tracePt t="19442" x="1955800" y="1206500"/>
          <p14:tracePt t="19459" x="1835150" y="1225550"/>
          <p14:tracePt t="19476" x="1714500" y="1250950"/>
          <p14:tracePt t="19493" x="1524000" y="1289050"/>
          <p14:tracePt t="19509" x="1416050" y="1320800"/>
          <p14:tracePt t="19526" x="1352550" y="1358900"/>
          <p14:tracePt t="19542" x="1276350" y="1409700"/>
          <p14:tracePt t="19559" x="1225550" y="1454150"/>
          <p14:tracePt t="19576" x="1168400" y="1517650"/>
          <p14:tracePt t="19593" x="1149350" y="1568450"/>
          <p14:tracePt t="19609" x="1123950" y="1619250"/>
          <p14:tracePt t="19626" x="1123950" y="1651000"/>
          <p14:tracePt t="19643" x="1123950" y="1682750"/>
          <p14:tracePt t="19659" x="1123950" y="1708150"/>
          <p14:tracePt t="19676" x="1123950" y="1746250"/>
          <p14:tracePt t="19693" x="1143000" y="1778000"/>
          <p14:tracePt t="19709" x="1168400" y="1809750"/>
          <p14:tracePt t="19726" x="1225550" y="1841500"/>
          <p14:tracePt t="19743" x="1365250" y="1892300"/>
          <p14:tracePt t="19760" x="1581150" y="1968500"/>
          <p14:tracePt t="19776" x="1847850" y="2006600"/>
          <p14:tracePt t="19793" x="2101850" y="2006600"/>
          <p14:tracePt t="19810" x="2381250" y="2006600"/>
          <p14:tracePt t="19826" x="2597150" y="2006600"/>
          <p14:tracePt t="19843" x="2787650" y="1949450"/>
          <p14:tracePt t="19859" x="3035300" y="1841500"/>
          <p14:tracePt t="19877" x="3181350" y="1784350"/>
          <p14:tracePt t="19893" x="3282950" y="1739900"/>
          <p14:tracePt t="19910" x="3390900" y="1701800"/>
          <p14:tracePt t="19926" x="3441700" y="1689100"/>
          <p14:tracePt t="19943" x="3460750" y="1676400"/>
          <p14:tracePt t="19960" x="3467100" y="1663700"/>
          <p14:tracePt t="19977" x="3479800" y="1651000"/>
          <p14:tracePt t="20013" x="3479800" y="1638300"/>
          <p14:tracePt t="20013" x="3479800" y="1631950"/>
          <p14:tracePt t="20027" x="3479800" y="1612900"/>
          <p14:tracePt t="20043" x="3479800" y="1587500"/>
          <p14:tracePt t="20060" x="3467100" y="1555750"/>
          <p14:tracePt t="20077" x="3435350" y="1530350"/>
          <p14:tracePt t="20093" x="3390900" y="1485900"/>
          <p14:tracePt t="20110" x="3333750" y="1441450"/>
          <p14:tracePt t="20127" x="3232150" y="1416050"/>
          <p14:tracePt t="20143" x="3022600" y="1390650"/>
          <p14:tracePt t="20160" x="2749550" y="1377950"/>
          <p14:tracePt t="20177" x="2438400" y="1377950"/>
          <p14:tracePt t="20194" x="2152650" y="1390650"/>
          <p14:tracePt t="20211" x="1974850" y="1435100"/>
          <p14:tracePt t="20228" x="1847850" y="1511300"/>
          <p14:tracePt t="20244" x="1784350" y="1574800"/>
          <p14:tracePt t="20261" x="1784350" y="1612900"/>
          <p14:tracePt t="20278" x="1771650" y="1644650"/>
          <p14:tracePt t="20294" x="1771650" y="1663700"/>
          <p14:tracePt t="20311" x="1771650" y="1676400"/>
          <p14:tracePt t="20327" x="1771650" y="1695450"/>
          <p14:tracePt t="20344" x="1771650" y="1708150"/>
          <p14:tracePt t="20360" x="1771650" y="1714500"/>
          <p14:tracePt t="20670" x="1778000" y="1714500"/>
          <p14:tracePt t="20677" x="1803400" y="1714500"/>
          <p14:tracePt t="20687" x="1828800" y="1714500"/>
          <p14:tracePt t="20695" x="1993900" y="1790700"/>
          <p14:tracePt t="20711" x="2305050" y="1943100"/>
          <p14:tracePt t="20728" x="2781300" y="2190750"/>
          <p14:tracePt t="20744" x="3117850" y="2362200"/>
          <p14:tracePt t="20761" x="3409950" y="2508250"/>
          <p14:tracePt t="20778" x="3543300" y="2565400"/>
          <p14:tracePt t="20795" x="3670300" y="2635250"/>
          <p14:tracePt t="20811" x="3733800" y="2667000"/>
          <p14:tracePt t="20811" x="3759200" y="2673350"/>
          <p14:tracePt t="20829" x="3797300" y="2679700"/>
          <p14:tracePt t="20845" x="3822700" y="2679700"/>
          <p14:tracePt t="20861" x="3854450" y="2679700"/>
          <p14:tracePt t="20878" x="3892550" y="2679700"/>
          <p14:tracePt t="20895" x="3924300" y="2679700"/>
          <p14:tracePt t="20911" x="3962400" y="2679700"/>
          <p14:tracePt t="20928" x="3994150" y="2679700"/>
          <p14:tracePt t="20945" x="4013200" y="2679700"/>
          <p14:tracePt t="20962" x="4025900" y="2679700"/>
          <p14:tracePt t="20978" x="4044950" y="2679700"/>
          <p14:tracePt t="20995" x="4051300" y="2673350"/>
          <p14:tracePt t="21011" x="4070350" y="2660650"/>
          <p14:tracePt t="21028" x="4089400" y="2609850"/>
          <p14:tracePt t="21045" x="4102100" y="2590800"/>
          <p14:tracePt t="21062" x="4127500" y="2565400"/>
          <p14:tracePt t="21078" x="4133850" y="2533650"/>
          <p14:tracePt t="21095" x="4146550" y="2508250"/>
          <p14:tracePt t="21112" x="4152900" y="2482850"/>
          <p14:tracePt t="21129" x="4165600" y="2451100"/>
          <p14:tracePt t="21145" x="4165600" y="2425700"/>
          <p14:tracePt t="21162" x="4165600" y="2393950"/>
          <p14:tracePt t="21179" x="4171950" y="2368550"/>
          <p14:tracePt t="21196" x="4171950" y="2343150"/>
          <p14:tracePt t="21212" x="4171950" y="2298700"/>
          <p14:tracePt t="21230" x="4171950" y="2292350"/>
          <p14:tracePt t="21245" x="4171950" y="2286000"/>
          <p14:tracePt t="21262" x="4171950" y="2279650"/>
          <p14:tracePt t="21278" x="4171950" y="2254250"/>
          <p14:tracePt t="21295" x="4171950" y="2247900"/>
          <p14:tracePt t="21312" x="4165600" y="2228850"/>
          <p14:tracePt t="21329" x="4152900" y="2209800"/>
          <p14:tracePt t="21345" x="4127500" y="2190750"/>
          <p14:tracePt t="21362" x="4121150" y="2184400"/>
          <p14:tracePt t="21379" x="4108450" y="2165350"/>
          <p14:tracePt t="21395" x="4076700" y="2165350"/>
          <p14:tracePt t="21412" x="4019550" y="2165350"/>
          <p14:tracePt t="21412" x="3975100" y="2159000"/>
          <p14:tracePt t="21430" x="3841750" y="2146300"/>
          <p14:tracePt t="21445" x="3721100" y="2146300"/>
          <p14:tracePt t="21462" x="3587750" y="2120900"/>
          <p14:tracePt t="21479" x="3498850" y="2108200"/>
          <p14:tracePt t="21496" x="3441700" y="2095500"/>
          <p14:tracePt t="21512" x="3397250" y="2095500"/>
          <p14:tracePt t="21529" x="3371850" y="2095500"/>
          <p14:tracePt t="21546" x="3321050" y="2095500"/>
          <p14:tracePt t="21563" x="3282950" y="2095500"/>
          <p14:tracePt t="21579" x="3244850" y="2089150"/>
          <p14:tracePt t="21596" x="3187700" y="2076450"/>
          <p14:tracePt t="21613" x="3079750" y="2063750"/>
          <p14:tracePt t="21630" x="3054350" y="2057400"/>
          <p14:tracePt t="21646" x="3048000" y="2057400"/>
          <p14:tracePt t="21663" x="3035300" y="2044700"/>
          <p14:tracePt t="21679" x="3022600" y="2038350"/>
          <p14:tracePt t="21696" x="3016250" y="2032000"/>
          <p14:tracePt t="21713" x="2990850" y="2006600"/>
          <p14:tracePt t="21730" x="2971800" y="1993900"/>
          <p14:tracePt t="21746" x="2940050" y="1955800"/>
          <p14:tracePt t="21763" x="2901950" y="1924050"/>
          <p14:tracePt t="21779" x="2851150" y="1879600"/>
          <p14:tracePt t="21797" x="2825750" y="1847850"/>
          <p14:tracePt t="21813" x="2794000" y="1828800"/>
          <p14:tracePt t="21829" x="2774950" y="1816100"/>
          <p14:tracePt t="21846" x="2755900" y="1803400"/>
          <p14:tracePt t="21863" x="2736850" y="1790700"/>
          <p14:tracePt t="21880" x="2730500" y="1784350"/>
          <p14:tracePt t="21897" x="2724150" y="1778000"/>
          <p14:tracePt t="21913" x="2717800" y="1778000"/>
          <p14:tracePt t="22260" x="2717800" y="1771650"/>
          <p14:tracePt t="22269" x="2717800" y="1758950"/>
          <p14:tracePt t="22292" x="2717800" y="1752600"/>
          <p14:tracePt t="22300" x="2717800" y="1746250"/>
          <p14:tracePt t="22308" x="2717800" y="1739900"/>
          <p14:tracePt t="22316" x="2724150" y="1733550"/>
          <p14:tracePt t="22351" x="2724150" y="1727200"/>
          <p14:tracePt t="22381" x="2730500" y="1720850"/>
          <p14:tracePt t="22396" x="2730500" y="1714500"/>
          <p14:tracePt t="22404" x="2730500" y="1708150"/>
          <p14:tracePt t="22414" x="2730500" y="1701800"/>
          <p14:tracePt t="22436" x="2730500" y="1695450"/>
          <p14:tracePt t="22453" x="2730500" y="1689100"/>
          <p14:tracePt t="22464" x="2730500" y="1676400"/>
          <p14:tracePt t="22464" x="2724150" y="1657350"/>
          <p14:tracePt t="22481" x="2711450" y="1651000"/>
          <p14:tracePt t="22498" x="2705100" y="1638300"/>
          <p14:tracePt t="22514" x="2698750" y="1631950"/>
          <p14:tracePt t="22568" x="2692400" y="1631950"/>
          <p14:tracePt t="22576" x="2692400" y="1625600"/>
          <p14:tracePt t="22721" x="2711450" y="1625600"/>
          <p14:tracePt t="22728" x="2730500" y="1625600"/>
          <p14:tracePt t="22737" x="2768600" y="1625600"/>
          <p14:tracePt t="22748" x="2819400" y="1625600"/>
          <p14:tracePt t="22765" x="2857500" y="1625600"/>
          <p14:tracePt t="22782" x="2901950" y="1625600"/>
          <p14:tracePt t="22798" x="2927350" y="1625600"/>
          <p14:tracePt t="22814" x="2952750" y="1625600"/>
          <p14:tracePt t="22831" x="2965450" y="1625600"/>
          <p14:tracePt t="22848" x="2984500" y="1625600"/>
          <p14:tracePt t="22865" x="3016250" y="1625600"/>
          <p14:tracePt t="22881" x="3041650" y="1625600"/>
          <p14:tracePt t="22898" x="3067050" y="1625600"/>
          <p14:tracePt t="22915" x="3086100" y="1625600"/>
          <p14:tracePt t="22931" x="3130550" y="1625600"/>
          <p14:tracePt t="22948" x="3155950" y="1625600"/>
          <p14:tracePt t="22964" x="3200400" y="1625600"/>
          <p14:tracePt t="22981" x="3244850" y="1625600"/>
          <p14:tracePt t="22998" x="3289300" y="1625600"/>
          <p14:tracePt t="23015" x="3340100" y="1625600"/>
          <p14:tracePt t="23032" x="3390900" y="1638300"/>
          <p14:tracePt t="23049" x="3416300" y="1638300"/>
          <p14:tracePt t="23065" x="3429000" y="1644650"/>
          <p14:tracePt t="23082" x="3441700" y="1651000"/>
          <p14:tracePt t="23098" x="3467100" y="1670050"/>
          <p14:tracePt t="23115" x="3492500" y="1689100"/>
          <p14:tracePt t="23132" x="3524250" y="1727200"/>
          <p14:tracePt t="23148" x="3549650" y="1765300"/>
          <p14:tracePt t="23165" x="3581400" y="1803400"/>
          <p14:tracePt t="23182" x="3587750" y="1822450"/>
          <p14:tracePt t="23198" x="3594100" y="1841500"/>
          <p14:tracePt t="23216" x="3594100" y="1854200"/>
          <p14:tracePt t="23232" x="3606800" y="1892300"/>
          <p14:tracePt t="23250" x="3613150" y="1905000"/>
          <p14:tracePt t="23250" x="3613150" y="1917700"/>
          <p14:tracePt t="23266" x="3613150" y="1936750"/>
          <p14:tracePt t="23283" x="3625850" y="1955800"/>
          <p14:tracePt t="23299" x="3625850" y="1993900"/>
          <p14:tracePt t="23316" x="3625850" y="2025650"/>
          <p14:tracePt t="23332" x="3625850" y="2070100"/>
          <p14:tracePt t="23349" x="3625850" y="2089150"/>
          <p14:tracePt t="23365" x="3625850" y="2114550"/>
          <p14:tracePt t="23383" x="3625850" y="2127250"/>
          <p14:tracePt t="23399" x="3613150" y="2133600"/>
          <p14:tracePt t="23416" x="3594100" y="2133600"/>
          <p14:tracePt t="23432" x="3543300" y="2133600"/>
          <p14:tracePt t="23449" x="3448050" y="2114550"/>
          <p14:tracePt t="23466" x="3378200" y="2089150"/>
          <p14:tracePt t="23482" x="3270250" y="2038350"/>
          <p14:tracePt t="23499" x="3187700" y="2006600"/>
          <p14:tracePt t="23516" x="3111500" y="1962150"/>
          <p14:tracePt t="23532" x="3022600" y="1898650"/>
          <p14:tracePt t="23549" x="2971800" y="1847850"/>
          <p14:tracePt t="23566" x="2952750" y="1816100"/>
          <p14:tracePt t="23582" x="2933700" y="1765300"/>
          <p14:tracePt t="23599" x="2933700" y="1727200"/>
          <p14:tracePt t="23616" x="2933700" y="1670050"/>
          <p14:tracePt t="23633" x="2933700" y="1651000"/>
          <p14:tracePt t="23649" x="2933700" y="1631950"/>
          <p14:tracePt t="23666" x="2933700" y="1625600"/>
          <p14:tracePt t="23683" x="2959100" y="1619250"/>
          <p14:tracePt t="23699" x="2990850" y="1619250"/>
          <p14:tracePt t="23716" x="3016250" y="1619250"/>
          <p14:tracePt t="23732" x="3060700" y="1619250"/>
          <p14:tracePt t="23749" x="3098800" y="1619250"/>
          <p14:tracePt t="23766" x="3149600" y="1619250"/>
          <p14:tracePt t="23783" x="3200400" y="1631950"/>
          <p14:tracePt t="23799" x="3238500" y="1663700"/>
          <p14:tracePt t="23799" x="3263900" y="1676400"/>
          <p14:tracePt t="23816" x="3340100" y="1739900"/>
          <p14:tracePt t="23833" x="3390900" y="1797050"/>
          <p14:tracePt t="23850" x="3460750" y="1924050"/>
          <p14:tracePt t="23866" x="3492500" y="2006600"/>
          <p14:tracePt t="23883" x="3511550" y="2082800"/>
          <p14:tracePt t="23900" x="3517900" y="2127250"/>
          <p14:tracePt t="23916" x="3517900" y="2152650"/>
          <p14:tracePt t="23952" x="3524250" y="2159000"/>
          <p14:tracePt t="23969" x="3524250" y="2165350"/>
          <p14:tracePt t="24089" x="3511550" y="2159000"/>
          <p14:tracePt t="24097" x="3505200" y="2146300"/>
          <p14:tracePt t="24105" x="3492500" y="2127250"/>
          <p14:tracePt t="24116" x="3473450" y="2101850"/>
          <p14:tracePt t="24117" x="3429000" y="2070100"/>
          <p14:tracePt t="24133" x="3314700" y="2019300"/>
          <p14:tracePt t="24150" x="3168650" y="1949450"/>
          <p14:tracePt t="24167" x="3022600" y="1911350"/>
          <p14:tracePt t="24184" x="2895600" y="1885950"/>
          <p14:tracePt t="24200" x="2832100" y="1854200"/>
          <p14:tracePt t="24200" x="2794000" y="1835150"/>
          <p14:tracePt t="24217" x="2736850" y="1809750"/>
          <p14:tracePt t="24234" x="2686050" y="1797050"/>
          <p14:tracePt t="24250" x="2647950" y="1790700"/>
          <p14:tracePt t="24267" x="2609850" y="1784350"/>
          <p14:tracePt t="24284" x="2571750" y="1784350"/>
          <p14:tracePt t="24301" x="2495550" y="1784350"/>
          <p14:tracePt t="24317" x="2374900" y="1784350"/>
          <p14:tracePt t="24334" x="2190750" y="1790700"/>
          <p14:tracePt t="24350" x="2006600" y="1822450"/>
          <p14:tracePt t="24367" x="1816100" y="1866900"/>
          <p14:tracePt t="24384" x="1701800" y="1905000"/>
          <p14:tracePt t="24401" x="1606550" y="1943100"/>
          <p14:tracePt t="24418" x="1568450" y="1955800"/>
          <p14:tracePt t="24434" x="1536700" y="1955800"/>
          <p14:tracePt t="24451" x="1517650" y="1974850"/>
          <p14:tracePt t="24467" x="1479550" y="1987550"/>
          <p14:tracePt t="24484" x="1447800" y="2006600"/>
          <p14:tracePt t="24500" x="1371600" y="2038350"/>
          <p14:tracePt t="24517" x="1263650" y="2095500"/>
          <p14:tracePt t="24534" x="1162050" y="2146300"/>
          <p14:tracePt t="24551" x="1098550" y="2178050"/>
          <p14:tracePt t="24567" x="1047750" y="2216150"/>
          <p14:tracePt t="24584" x="1022350" y="2241550"/>
          <p14:tracePt t="24601" x="1016000" y="2286000"/>
          <p14:tracePt t="24618" x="1003300" y="2317750"/>
          <p14:tracePt t="24635" x="1003300" y="2336800"/>
          <p14:tracePt t="24651" x="1003300" y="2355850"/>
          <p14:tracePt t="24668" x="1003300" y="2387600"/>
          <p14:tracePt t="24684" x="1060450" y="2463800"/>
          <p14:tracePt t="24701" x="1168400" y="2533650"/>
          <p14:tracePt t="24718" x="1390650" y="2647950"/>
          <p14:tracePt t="24734" x="1701800" y="2749550"/>
          <p14:tracePt t="24751" x="1981200" y="2800350"/>
          <p14:tracePt t="24768" x="2368550" y="2851150"/>
          <p14:tracePt t="24785" x="2540000" y="2857500"/>
          <p14:tracePt t="24802" x="2711450" y="2857500"/>
          <p14:tracePt t="24818" x="2857500" y="2819400"/>
          <p14:tracePt t="24834" x="3028950" y="2730500"/>
          <p14:tracePt t="24851" x="3200400" y="2641600"/>
          <p14:tracePt t="24868" x="3340100" y="2546350"/>
          <p14:tracePt t="24885" x="3448050" y="2470150"/>
          <p14:tracePt t="24901" x="3536950" y="2387600"/>
          <p14:tracePt t="24918" x="3600450" y="2324100"/>
          <p14:tracePt t="24935" x="3619500" y="2279650"/>
          <p14:tracePt t="24951" x="3638550" y="2247900"/>
          <p14:tracePt t="24968" x="3644900" y="2222500"/>
          <p14:tracePt t="24985" x="3644900" y="2184400"/>
          <p14:tracePt t="25002" x="3644900" y="2139950"/>
          <p14:tracePt t="25018" x="3625850" y="2095500"/>
          <p14:tracePt t="25035" x="3575050" y="2032000"/>
          <p14:tracePt t="25051" x="3479800" y="1949450"/>
          <p14:tracePt t="25068" x="3371850" y="1854200"/>
          <p14:tracePt t="25085" x="3213100" y="1771650"/>
          <p14:tracePt t="25101" x="3067050" y="1701800"/>
          <p14:tracePt t="25118" x="2908300" y="1670050"/>
          <p14:tracePt t="25135" x="2698750" y="1631950"/>
          <p14:tracePt t="25152" x="2470150" y="1631950"/>
          <p14:tracePt t="25168" x="2146300" y="1631950"/>
          <p14:tracePt t="25185" x="1955800" y="1631950"/>
          <p14:tracePt t="25202" x="1746250" y="1663700"/>
          <p14:tracePt t="25218" x="1524000" y="1708150"/>
          <p14:tracePt t="25235" x="1371600" y="1752600"/>
          <p14:tracePt t="25252" x="1250950" y="1803400"/>
          <p14:tracePt t="25268" x="1200150" y="1835150"/>
          <p14:tracePt t="25286" x="1168400" y="1860550"/>
          <p14:tracePt t="25302" x="1143000" y="1885950"/>
          <p14:tracePt t="25319" x="1130300" y="1917700"/>
          <p14:tracePt t="25335" x="1123950" y="1987550"/>
          <p14:tracePt t="25352" x="1123950" y="2063750"/>
          <p14:tracePt t="25369" x="1123950" y="2133600"/>
          <p14:tracePt t="25386" x="1155700" y="2184400"/>
          <p14:tracePt t="25402" x="1206500" y="2241550"/>
          <p14:tracePt t="25419" x="1301750" y="2324100"/>
          <p14:tracePt t="25435" x="1397000" y="2368550"/>
          <p14:tracePt t="25452" x="1524000" y="2432050"/>
          <p14:tracePt t="25469" x="1638300" y="2463800"/>
          <p14:tracePt t="25485" x="1771650" y="2470150"/>
          <p14:tracePt t="25502" x="1917700" y="2489200"/>
          <p14:tracePt t="25519" x="2114550" y="2514600"/>
          <p14:tracePt t="25536" x="2330450" y="2520950"/>
          <p14:tracePt t="25552" x="2489200" y="2520950"/>
          <p14:tracePt t="25569" x="2730500" y="2520950"/>
          <p14:tracePt t="25586" x="2882900" y="2520950"/>
          <p14:tracePt t="25602" x="2997200" y="2438400"/>
          <p14:tracePt t="25619" x="3130550" y="2368550"/>
          <p14:tracePt t="25636" x="3206750" y="2298700"/>
          <p14:tracePt t="25653" x="3257550" y="2247900"/>
          <p14:tracePt t="25669" x="3302000" y="2203450"/>
          <p14:tracePt t="25686" x="3314700" y="2159000"/>
          <p14:tracePt t="25704" x="3327400" y="2127250"/>
          <p14:tracePt t="25719" x="3327400" y="2101850"/>
          <p14:tracePt t="25736" x="3327400" y="2076450"/>
          <p14:tracePt t="25753" x="3327400" y="2063750"/>
          <p14:tracePt t="25770" x="3327400" y="2051050"/>
          <p14:tracePt t="25786" x="3314700" y="2032000"/>
          <p14:tracePt t="25803" x="3276600" y="1987550"/>
          <p14:tracePt t="25819" x="3257550" y="1968500"/>
          <p14:tracePt t="25836" x="3213100" y="1936750"/>
          <p14:tracePt t="25853" x="3162300" y="1917700"/>
          <p14:tracePt t="25869" x="3054350" y="1892300"/>
          <p14:tracePt t="25886" x="2965450" y="1860550"/>
          <p14:tracePt t="25903" x="2851150" y="1854200"/>
          <p14:tracePt t="25919" x="2736850" y="1835150"/>
          <p14:tracePt t="25937" x="2660650" y="1835150"/>
          <p14:tracePt t="25953" x="2590800" y="1835150"/>
          <p14:tracePt t="25970" x="2540000" y="1835150"/>
          <p14:tracePt t="25986" x="2482850" y="1835150"/>
          <p14:tracePt t="26003" x="2381250" y="1828800"/>
          <p14:tracePt t="26020" x="2292350" y="1828800"/>
          <p14:tracePt t="26036" x="2203450" y="1828800"/>
          <p14:tracePt t="26053" x="2127250" y="1828800"/>
          <p14:tracePt t="26071" x="2076450" y="1828800"/>
          <p14:tracePt t="26086" x="2032000" y="1828800"/>
          <p14:tracePt t="26104" x="2012950" y="1828800"/>
          <p14:tracePt t="26120" x="1968500" y="1828800"/>
          <p14:tracePt t="26137" x="1955800" y="1828800"/>
          <p14:tracePt t="26153" x="1949450" y="1828800"/>
          <p14:tracePt t="26274" x="0" y="0"/>
        </p14:tracePtLst>
        <p14:tracePtLst>
          <p14:tracePt t="41894" x="3644900" y="3435350"/>
          <p14:tracePt t="41988" x="3632200" y="3435350"/>
          <p14:tracePt t="41996" x="3594100" y="3416300"/>
          <p14:tracePt t="42015" x="3568700" y="3403600"/>
          <p14:tracePt t="42021" x="3492500" y="3390900"/>
          <p14:tracePt t="42031" x="3397250" y="3378200"/>
          <p14:tracePt t="42052" x="3251200" y="3352800"/>
          <p14:tracePt t="42068" x="3143250" y="3333750"/>
          <p14:tracePt t="42084" x="3028950" y="3321050"/>
          <p14:tracePt t="42100" x="2927350" y="3302000"/>
          <p14:tracePt t="42116" x="2838450" y="3295650"/>
          <p14:tracePt t="42132" x="2736850" y="3289300"/>
          <p14:tracePt t="42132" x="2692400" y="3276600"/>
          <p14:tracePt t="42156" x="2603500" y="3270250"/>
          <p14:tracePt t="42172" x="2546350" y="3263900"/>
          <p14:tracePt t="42188" x="2476500" y="3263900"/>
          <p14:tracePt t="42215" x="2419350" y="3263900"/>
          <p14:tracePt t="42220" x="2343150" y="3263900"/>
          <p14:tracePt t="42232" x="2266950" y="3263900"/>
          <p14:tracePt t="42252" x="2178050" y="3263900"/>
          <p14:tracePt t="42265" x="2089150" y="3257550"/>
          <p14:tracePt t="42284" x="1936750" y="3238500"/>
          <p14:tracePt t="42300" x="1828800" y="3238500"/>
          <p14:tracePt t="42316" x="1714500" y="3238500"/>
          <p14:tracePt t="42316" x="1695450" y="3238500"/>
          <p14:tracePt t="42333" x="1651000" y="3238500"/>
          <p14:tracePt t="42348" x="1625600" y="3238500"/>
          <p14:tracePt t="42365" x="1606550" y="3238500"/>
          <p14:tracePt t="42382" x="1593850" y="3238500"/>
          <p14:tracePt t="42398" x="1581150" y="3238500"/>
          <p14:tracePt t="42452" x="1574800" y="3238500"/>
          <p14:tracePt t="42460" x="1549400" y="3244850"/>
          <p14:tracePt t="42466" x="1549400" y="3251200"/>
          <p14:tracePt t="42482" x="1536700" y="3257550"/>
          <p14:tracePt t="42482" x="1511300" y="3295650"/>
          <p14:tracePt t="42499" x="1498600" y="3333750"/>
          <p14:tracePt t="42516" x="1485900" y="3390900"/>
          <p14:tracePt t="42533" x="1485900" y="3422650"/>
          <p14:tracePt t="42549" x="1485900" y="3441700"/>
          <p14:tracePt t="42566" x="1504950" y="3479800"/>
          <p14:tracePt t="42582" x="1536700" y="3505200"/>
          <p14:tracePt t="42599" x="1606550" y="3530600"/>
          <p14:tracePt t="42615" x="1714500" y="3549650"/>
          <p14:tracePt t="42632" x="1879600" y="3575050"/>
          <p14:tracePt t="42649" x="2089150" y="3587750"/>
          <p14:tracePt t="42666" x="2305050" y="3606800"/>
          <p14:tracePt t="42682" x="2546350" y="3638550"/>
          <p14:tracePt t="42699" x="2743200" y="3638550"/>
          <p14:tracePt t="42716" x="2895600" y="3638550"/>
          <p14:tracePt t="42732" x="2997200" y="3613150"/>
          <p14:tracePt t="42749" x="3060700" y="3581400"/>
          <p14:tracePt t="42766" x="3105150" y="3562350"/>
          <p14:tracePt t="42782" x="3143250" y="3543300"/>
          <p14:tracePt t="42799" x="3168650" y="3524250"/>
          <p14:tracePt t="42816" x="3175000" y="3511550"/>
          <p14:tracePt t="42833" x="3194050" y="3498850"/>
          <p14:tracePt t="42849" x="3194050" y="3473450"/>
          <p14:tracePt t="42866" x="3181350" y="3435350"/>
          <p14:tracePt t="42883" x="3149600" y="3403600"/>
          <p14:tracePt t="42900" x="3073400" y="3346450"/>
          <p14:tracePt t="42916" x="2921000" y="3289300"/>
          <p14:tracePt t="42933" x="2743200" y="3244850"/>
          <p14:tracePt t="42949" x="2508250" y="3181350"/>
          <p14:tracePt t="42966" x="2298700" y="3149600"/>
          <p14:tracePt t="42983" x="2114550" y="3124200"/>
          <p14:tracePt t="43000" x="1924050" y="3124200"/>
          <p14:tracePt t="43016" x="1803400" y="3124200"/>
          <p14:tracePt t="43034" x="1682750" y="3124200"/>
          <p14:tracePt t="43049" x="1581150" y="3143250"/>
          <p14:tracePt t="43067" x="1492250" y="3181350"/>
          <p14:tracePt t="43083" x="1435100" y="3225800"/>
          <p14:tracePt t="43083" x="1409700" y="3244850"/>
          <p14:tracePt t="43100" x="1377950" y="3270250"/>
          <p14:tracePt t="43116" x="1365250" y="3308350"/>
          <p14:tracePt t="43133" x="1365250" y="3333750"/>
          <p14:tracePt t="43150" x="1365250" y="3340100"/>
          <p14:tracePt t="43167" x="1365250" y="3365500"/>
          <p14:tracePt t="43183" x="1428750" y="3403600"/>
          <p14:tracePt t="43200" x="1543050" y="3448050"/>
          <p14:tracePt t="43216" x="1708150" y="3479800"/>
          <p14:tracePt t="43233" x="1943100" y="3479800"/>
          <p14:tracePt t="43250" x="2209800" y="3479800"/>
          <p14:tracePt t="43267" x="2419350" y="3479800"/>
          <p14:tracePt t="43283" x="2692400" y="3441700"/>
          <p14:tracePt t="43301" x="2800350" y="3384550"/>
          <p14:tracePt t="43317" x="2857500" y="3346450"/>
          <p14:tracePt t="43333" x="2876550" y="3314700"/>
          <p14:tracePt t="43350" x="2882900" y="3302000"/>
          <p14:tracePt t="43367" x="2882900" y="3276600"/>
          <p14:tracePt t="43383" x="2882900" y="3257550"/>
          <p14:tracePt t="43400" x="2882900" y="3251200"/>
          <p14:tracePt t="43417" x="2882900" y="3232150"/>
          <p14:tracePt t="43434" x="2857500" y="3219450"/>
          <p14:tracePt t="43450" x="2819400" y="3219450"/>
          <p14:tracePt t="43467" x="2762250" y="3219450"/>
          <p14:tracePt t="43483" x="2660650" y="3276600"/>
          <p14:tracePt t="43501" x="2609850" y="3384550"/>
          <p14:tracePt t="43517" x="2603500" y="3473450"/>
          <p14:tracePt t="43534" x="2603500" y="3536950"/>
          <p14:tracePt t="43550" x="2616200" y="3587750"/>
          <p14:tracePt t="43567" x="2667000" y="3619500"/>
          <p14:tracePt t="43584" x="2794000" y="3651250"/>
          <p14:tracePt t="43601" x="2946400" y="3670300"/>
          <p14:tracePt t="43617" x="3143250" y="3695700"/>
          <p14:tracePt t="43634" x="3346450" y="3695700"/>
          <p14:tracePt t="43650" x="3486150" y="3695700"/>
          <p14:tracePt t="43667" x="3505200" y="3695700"/>
          <p14:tracePt t="43684" x="3511550" y="3695700"/>
          <p14:tracePt t="43764" x="3511550" y="3676650"/>
          <p14:tracePt t="43772" x="3498850" y="3651250"/>
          <p14:tracePt t="43780" x="3467100" y="3619500"/>
          <p14:tracePt t="43780" x="3429000" y="3575050"/>
          <p14:tracePt t="43788" x="3378200" y="3524250"/>
          <p14:tracePt t="43801" x="3225800" y="3435350"/>
          <p14:tracePt t="43817" x="3098800" y="3378200"/>
          <p14:tracePt t="43834" x="2952750" y="3321050"/>
          <p14:tracePt t="43851" x="2806700" y="3282950"/>
          <p14:tracePt t="43851" x="2730500" y="3270250"/>
          <p14:tracePt t="43868" x="2578100" y="3244850"/>
          <p14:tracePt t="43885" x="2413000" y="3238500"/>
          <p14:tracePt t="43901" x="2260600" y="3238500"/>
          <p14:tracePt t="43918" x="2089150" y="3238500"/>
          <p14:tracePt t="43934" x="1930400" y="3257550"/>
          <p14:tracePt t="43951" x="1797050" y="3308350"/>
          <p14:tracePt t="43968" x="1676400" y="3378200"/>
          <p14:tracePt t="43984" x="1600200" y="3448050"/>
          <p14:tracePt t="44001" x="1517650" y="3517900"/>
          <p14:tracePt t="44019" x="1454150" y="3581400"/>
          <p14:tracePt t="44035" x="1397000" y="3632200"/>
          <p14:tracePt t="44051" x="1327150" y="3702050"/>
          <p14:tracePt t="44069" x="1308100" y="3714750"/>
          <p14:tracePt t="44085" x="1308100" y="3721100"/>
          <p14:tracePt t="44101" x="1308100" y="3727450"/>
          <p14:tracePt t="44118" x="1308100" y="3733800"/>
          <p14:tracePt t="44135" x="1308100" y="3746500"/>
          <p14:tracePt t="44151" x="1397000" y="3765550"/>
          <p14:tracePt t="44168" x="1555750" y="3797300"/>
          <p14:tracePt t="44185" x="1797050" y="3848100"/>
          <p14:tracePt t="44201" x="2101850" y="3867150"/>
          <p14:tracePt t="44219" x="2463800" y="3879850"/>
          <p14:tracePt t="44235" x="2813050" y="3879850"/>
          <p14:tracePt t="44252" x="3022600" y="3879850"/>
          <p14:tracePt t="44269" x="3194050" y="3879850"/>
          <p14:tracePt t="44286" x="3352800" y="3879850"/>
          <p14:tracePt t="44302" x="3492500" y="3854450"/>
          <p14:tracePt t="44318" x="3587750" y="3797300"/>
          <p14:tracePt t="44335" x="3625850" y="3765550"/>
          <p14:tracePt t="44352" x="3638550" y="3746500"/>
          <p14:tracePt t="44368" x="3638550" y="3733800"/>
          <p14:tracePt t="44386" x="3638550" y="3708400"/>
          <p14:tracePt t="44402" x="3638550" y="3670300"/>
          <p14:tracePt t="44419" x="3600450" y="3625850"/>
          <p14:tracePt t="44435" x="3403600" y="3492500"/>
          <p14:tracePt t="44452" x="3200400" y="3397250"/>
          <p14:tracePt t="44468" x="2889250" y="3308350"/>
          <p14:tracePt t="44486" x="2527300" y="3238500"/>
          <p14:tracePt t="44502" x="2247900" y="3232150"/>
          <p14:tracePt t="44519" x="1981200" y="3232150"/>
          <p14:tracePt t="44535" x="1771650" y="3251200"/>
          <p14:tracePt t="44552" x="1638300" y="3346450"/>
          <p14:tracePt t="44569" x="1524000" y="3441700"/>
          <p14:tracePt t="44585" x="1428750" y="3536950"/>
          <p14:tracePt t="44602" x="1397000" y="3600450"/>
          <p14:tracePt t="44619" x="1390650" y="3651250"/>
          <p14:tracePt t="44635" x="1390650" y="3689350"/>
          <p14:tracePt t="44653" x="1454150" y="3708400"/>
          <p14:tracePt t="44669" x="1606550" y="3727450"/>
          <p14:tracePt t="44686" x="1803400" y="3727450"/>
          <p14:tracePt t="44702" x="2025650" y="3727450"/>
          <p14:tracePt t="44719" x="2292350" y="3727450"/>
          <p14:tracePt t="44736" x="2584450" y="3727450"/>
          <p14:tracePt t="44752" x="2768600" y="3727450"/>
          <p14:tracePt t="44769" x="2921000" y="3727450"/>
          <p14:tracePt t="44786" x="3022600" y="3695700"/>
          <p14:tracePt t="44803" x="3105150" y="3670300"/>
          <p14:tracePt t="44819" x="3155950" y="3625850"/>
          <p14:tracePt t="44884" x="3155950" y="3613150"/>
          <p14:tracePt t="44885" x="3155950" y="3600450"/>
          <p14:tracePt t="44895" x="3124200" y="3594100"/>
          <p14:tracePt t="44903" x="3022600" y="3568700"/>
          <p14:tracePt t="44919" x="2870200" y="3556000"/>
          <p14:tracePt t="44936" x="2673350" y="3543300"/>
          <p14:tracePt t="44953" x="2533650" y="3543300"/>
          <p14:tracePt t="44970" x="2476500" y="3543300"/>
          <p14:tracePt t="45092" x="2482850" y="3543300"/>
          <p14:tracePt t="45100" x="2495550" y="3543300"/>
          <p14:tracePt t="45108" x="2546350" y="3543300"/>
          <p14:tracePt t="45120" x="2584450" y="3543300"/>
          <p14:tracePt t="45136" x="2660650" y="3549650"/>
          <p14:tracePt t="45153" x="2724150" y="3556000"/>
          <p14:tracePt t="45170" x="2800350" y="3556000"/>
          <p14:tracePt t="45186" x="2895600" y="3556000"/>
          <p14:tracePt t="45203" x="3073400" y="3556000"/>
          <p14:tracePt t="45220" x="3168650" y="3556000"/>
          <p14:tracePt t="45236" x="3282950" y="3556000"/>
          <p14:tracePt t="45253" x="3359150" y="3556000"/>
          <p14:tracePt t="45270" x="3454400" y="3556000"/>
          <p14:tracePt t="45287" x="3568700" y="3562350"/>
          <p14:tracePt t="45303" x="3670300" y="3575050"/>
          <p14:tracePt t="45320" x="3759200" y="3581400"/>
          <p14:tracePt t="45337" x="3784600" y="3581400"/>
          <p14:tracePt t="45354" x="3829050" y="3581400"/>
          <p14:tracePt t="45354" x="0" y="0"/>
        </p14:tracePtLst>
        <p14:tracePtLst>
          <p14:tracePt t="50540" x="3594100" y="5327650"/>
          <p14:tracePt t="50886" x="3581400" y="5327650"/>
          <p14:tracePt t="50894" x="3556000" y="5327650"/>
          <p14:tracePt t="50896" x="3479800" y="5321300"/>
          <p14:tracePt t="50913" x="3365500" y="5289550"/>
          <p14:tracePt t="50930" x="3232150" y="5257800"/>
          <p14:tracePt t="50947" x="3073400" y="5213350"/>
          <p14:tracePt t="50964" x="2940050" y="5187950"/>
          <p14:tracePt t="50980" x="2857500" y="5162550"/>
          <p14:tracePt t="50980" x="2819400" y="5149850"/>
          <p14:tracePt t="50998" x="2774950" y="5137150"/>
          <p14:tracePt t="51014" x="2692400" y="5137150"/>
          <p14:tracePt t="51031" x="2622550" y="5118100"/>
          <p14:tracePt t="51047" x="2514600" y="5105400"/>
          <p14:tracePt t="51064" x="2432050" y="5105400"/>
          <p14:tracePt t="51080" x="2349500" y="5105400"/>
          <p14:tracePt t="51097" x="2298700" y="5099050"/>
          <p14:tracePt t="51114" x="2254250" y="5092700"/>
          <p14:tracePt t="51130" x="2216150" y="5092700"/>
          <p14:tracePt t="51148" x="2159000" y="5092700"/>
          <p14:tracePt t="51164" x="2070100" y="5092700"/>
          <p14:tracePt t="51181" x="1981200" y="5092700"/>
          <p14:tracePt t="51181" x="1936750" y="5092700"/>
          <p14:tracePt t="51198" x="1860550" y="5092700"/>
          <p14:tracePt t="51214" x="1816100" y="5092700"/>
          <p14:tracePt t="51231" x="1765300" y="5092700"/>
          <p14:tracePt t="51247" x="1727200" y="5092700"/>
          <p14:tracePt t="51264" x="1689100" y="5099050"/>
          <p14:tracePt t="51281" x="1670050" y="5111750"/>
          <p14:tracePt t="51297" x="1651000" y="5118100"/>
          <p14:tracePt t="51314" x="1625600" y="5124450"/>
          <p14:tracePt t="51332" x="1593850" y="5137150"/>
          <p14:tracePt t="51347" x="1543050" y="5156200"/>
          <p14:tracePt t="51364" x="1517650" y="5168900"/>
          <p14:tracePt t="51381" x="1466850" y="5200650"/>
          <p14:tracePt t="51398" x="1454150" y="5213350"/>
          <p14:tracePt t="51414" x="1435100" y="5232400"/>
          <p14:tracePt t="51431" x="1422400" y="5251450"/>
          <p14:tracePt t="51448" x="1409700" y="5283200"/>
          <p14:tracePt t="51464" x="1397000" y="5308600"/>
          <p14:tracePt t="51481" x="1384300" y="5346700"/>
          <p14:tracePt t="51498" x="1377950" y="5372100"/>
          <p14:tracePt t="51514" x="1377950" y="5416550"/>
          <p14:tracePt t="51531" x="1377950" y="5448300"/>
          <p14:tracePt t="51548" x="1377950" y="5492750"/>
          <p14:tracePt t="51565" x="1377950" y="5511800"/>
          <p14:tracePt t="51581" x="1384300" y="5543550"/>
          <p14:tracePt t="51598" x="1409700" y="5562600"/>
          <p14:tracePt t="51614" x="1441450" y="5581650"/>
          <p14:tracePt t="51631" x="1473200" y="5581650"/>
          <p14:tracePt t="51648" x="1524000" y="5600700"/>
          <p14:tracePt t="51665" x="1587500" y="5619750"/>
          <p14:tracePt t="51681" x="1619250" y="5632450"/>
          <p14:tracePt t="51698" x="1663700" y="5645150"/>
          <p14:tracePt t="51715" x="1714500" y="5664200"/>
          <p14:tracePt t="51732" x="1771650" y="5670550"/>
          <p14:tracePt t="51748" x="1841500" y="5670550"/>
          <p14:tracePt t="51765" x="1981200" y="5670550"/>
          <p14:tracePt t="51782" x="2082800" y="5676900"/>
          <p14:tracePt t="51798" x="2165350" y="5676900"/>
          <p14:tracePt t="51815" x="2266950" y="5676900"/>
          <p14:tracePt t="51831" x="2413000" y="5676900"/>
          <p14:tracePt t="51848" x="2603500" y="5664200"/>
          <p14:tracePt t="51865" x="2774950" y="5651500"/>
          <p14:tracePt t="51882" x="2940050" y="5613400"/>
          <p14:tracePt t="51898" x="3079750" y="5613400"/>
          <p14:tracePt t="51915" x="3244850" y="5581650"/>
          <p14:tracePt t="51932" x="3409950" y="5549900"/>
          <p14:tracePt t="51948" x="3568700" y="5511800"/>
          <p14:tracePt t="51965" x="3771900" y="5441950"/>
          <p14:tracePt t="51982" x="3848100" y="5403850"/>
          <p14:tracePt t="51998" x="3924300" y="5372100"/>
          <p14:tracePt t="52015" x="3975100" y="5334000"/>
          <p14:tracePt t="52032" x="4006850" y="5308600"/>
          <p14:tracePt t="52050" x="4025900" y="5270500"/>
          <p14:tracePt t="52065" x="4025900" y="5245100"/>
          <p14:tracePt t="52082" x="4025900" y="5213350"/>
          <p14:tracePt t="52099" x="4025900" y="5181600"/>
          <p14:tracePt t="52115" x="4025900" y="5162550"/>
          <p14:tracePt t="52132" x="4000500" y="5124450"/>
          <p14:tracePt t="52150" x="3962400" y="5092700"/>
          <p14:tracePt t="52150" x="3898900" y="5080000"/>
          <p14:tracePt t="52166" x="3740150" y="5041900"/>
          <p14:tracePt t="52183" x="3467100" y="4991100"/>
          <p14:tracePt t="52199" x="3092450" y="4946650"/>
          <p14:tracePt t="52216" x="2844800" y="4933950"/>
          <p14:tracePt t="52232" x="2686050" y="4933950"/>
          <p14:tracePt t="52249" x="2616200" y="4933950"/>
          <p14:tracePt t="52266" x="2597150" y="4933950"/>
          <p14:tracePt t="52282" x="2584450" y="4933950"/>
          <p14:tracePt t="52299" x="2578100" y="4933950"/>
          <p14:tracePt t="52316" x="2565400" y="4959350"/>
          <p14:tracePt t="52332" x="2559050" y="5003800"/>
          <p14:tracePt t="52350" x="2552700" y="5086350"/>
          <p14:tracePt t="52366" x="2552700" y="5156200"/>
          <p14:tracePt t="52383" x="2571750" y="5270500"/>
          <p14:tracePt t="52399" x="2609850" y="5340350"/>
          <p14:tracePt t="52416" x="2641600" y="5397500"/>
          <p14:tracePt t="52432" x="2679700" y="5467350"/>
          <p14:tracePt t="52449" x="2736850" y="5530850"/>
          <p14:tracePt t="52466" x="2800350" y="5594350"/>
          <p14:tracePt t="52483" x="2895600" y="5645150"/>
          <p14:tracePt t="52499" x="3016250" y="5676900"/>
          <p14:tracePt t="52516" x="3124200" y="5721350"/>
          <p14:tracePt t="52533" x="3282950" y="5740400"/>
          <p14:tracePt t="52550" x="3390900" y="5753100"/>
          <p14:tracePt t="52566" x="3498850" y="5759450"/>
          <p14:tracePt t="52583" x="3613150" y="5765800"/>
          <p14:tracePt t="52599" x="3702050" y="5765800"/>
          <p14:tracePt t="52618" x="3746500" y="5765800"/>
          <p14:tracePt t="52633" x="3752850" y="5765800"/>
          <p14:tracePt t="52650" x="3759200" y="5765800"/>
          <p14:tracePt t="52742" x="3765550" y="5759450"/>
          <p14:tracePt t="52758" x="3765550" y="5753100"/>
          <p14:tracePt t="52766" x="3752850" y="5727700"/>
          <p14:tracePt t="52777" x="3746500" y="5727700"/>
          <p14:tracePt t="52783" x="3727450" y="5695950"/>
          <p14:tracePt t="52800" x="3702050" y="5676900"/>
          <p14:tracePt t="52817" x="3695700" y="5664200"/>
          <p14:tracePt t="52833" x="3644900" y="5632450"/>
          <p14:tracePt t="52850" x="3600450" y="5613400"/>
          <p14:tracePt t="52866" x="3562350" y="5600700"/>
          <p14:tracePt t="52883" x="3505200" y="5600700"/>
          <p14:tracePt t="52900" x="3429000" y="5588000"/>
          <p14:tracePt t="52917" x="3302000" y="5568950"/>
          <p14:tracePt t="52934" x="3175000" y="5543550"/>
          <p14:tracePt t="52950" x="3086100" y="5518150"/>
          <p14:tracePt t="52967" x="3022600" y="5505450"/>
          <p14:tracePt t="52984" x="2971800" y="5505450"/>
          <p14:tracePt t="53000" x="2895600" y="5499100"/>
          <p14:tracePt t="53017" x="2832100" y="5499100"/>
          <p14:tracePt t="53033" x="2762250" y="5492750"/>
          <p14:tracePt t="53050" x="2673350" y="5492750"/>
          <p14:tracePt t="53067" x="2584450" y="5492750"/>
          <p14:tracePt t="53084" x="2495550" y="5492750"/>
          <p14:tracePt t="53100" x="2400300" y="5492750"/>
          <p14:tracePt t="53100" x="2362200" y="5499100"/>
          <p14:tracePt t="53118" x="2292350" y="5499100"/>
          <p14:tracePt t="53134" x="2228850" y="5505450"/>
          <p14:tracePt t="53151" x="2184400" y="5518150"/>
          <p14:tracePt t="53167" x="2159000" y="5518150"/>
          <p14:tracePt t="53185" x="2120900" y="5530850"/>
          <p14:tracePt t="53200" x="2089150" y="5530850"/>
          <p14:tracePt t="53218" x="2038350" y="5537200"/>
          <p14:tracePt t="53234" x="1968500" y="5543550"/>
          <p14:tracePt t="53252" x="1898650" y="5549900"/>
          <p14:tracePt t="53267" x="1835150" y="5556250"/>
          <p14:tracePt t="53284" x="1778000" y="5568950"/>
          <p14:tracePt t="53301" x="1752600" y="5581650"/>
          <p14:tracePt t="53318" x="1727200" y="5600700"/>
          <p14:tracePt t="53334" x="1714500" y="5607050"/>
          <p14:tracePt t="53351" x="1701800" y="5626100"/>
          <p14:tracePt t="53368" x="1676400" y="5626100"/>
          <p14:tracePt t="53384" x="1657350" y="5645150"/>
          <p14:tracePt t="53401" x="1625600" y="5651500"/>
          <p14:tracePt t="53418" x="1587500" y="5676900"/>
          <p14:tracePt t="53434" x="1562100" y="5689600"/>
          <p14:tracePt t="53451" x="1543050" y="5715000"/>
          <p14:tracePt t="53468" x="1511300" y="5740400"/>
          <p14:tracePt t="53484" x="1492250" y="5772150"/>
          <p14:tracePt t="53501" x="1473200" y="5842000"/>
          <p14:tracePt t="53518" x="1473200" y="5867400"/>
          <p14:tracePt t="53534" x="1454150" y="6007100"/>
          <p14:tracePt t="53551" x="1454150" y="6045200"/>
          <p14:tracePt t="53568" x="1454150" y="6108700"/>
          <p14:tracePt t="53585" x="1460500" y="6121400"/>
          <p14:tracePt t="53601" x="1485900" y="6178550"/>
          <p14:tracePt t="53601" x="1498600" y="6184900"/>
          <p14:tracePt t="53619" x="1524000" y="6216650"/>
          <p14:tracePt t="53634" x="1568450" y="6254750"/>
          <p14:tracePt t="53651" x="1612900" y="6286500"/>
          <p14:tracePt t="53668" x="1708150" y="6318250"/>
          <p14:tracePt t="53685" x="1809750" y="6343650"/>
          <p14:tracePt t="53701" x="1943100" y="6362700"/>
          <p14:tracePt t="53718" x="2114550" y="6381750"/>
          <p14:tracePt t="53735" x="2292350" y="6394450"/>
          <p14:tracePt t="53752" x="2413000" y="6407150"/>
          <p14:tracePt t="53768" x="2584450" y="6419850"/>
          <p14:tracePt t="53785" x="2794000" y="6419850"/>
          <p14:tracePt t="53801" x="3092450" y="6413500"/>
          <p14:tracePt t="53818" x="3314700" y="6381750"/>
          <p14:tracePt t="53835" x="3549650" y="6356350"/>
          <p14:tracePt t="53851" x="3708400" y="6311900"/>
          <p14:tracePt t="53868" x="3854450" y="6261100"/>
          <p14:tracePt t="53885" x="4000500" y="6210300"/>
          <p14:tracePt t="53902" x="4121150" y="6121400"/>
          <p14:tracePt t="53919" x="4222750" y="6045200"/>
          <p14:tracePt t="53935" x="4279900" y="5981700"/>
          <p14:tracePt t="53952" x="4298950" y="5924550"/>
          <p14:tracePt t="53968" x="4337050" y="5842000"/>
          <p14:tracePt t="53985" x="4349750" y="5753100"/>
          <p14:tracePt t="54002" x="4349750" y="5695950"/>
          <p14:tracePt t="54018" x="4349750" y="5645150"/>
          <p14:tracePt t="54035" x="4349750" y="5594350"/>
          <p14:tracePt t="54052" x="4349750" y="5543550"/>
          <p14:tracePt t="54068" x="4318000" y="5511800"/>
          <p14:tracePt t="54085" x="4279900" y="5467350"/>
          <p14:tracePt t="54102" x="4171950" y="5378450"/>
          <p14:tracePt t="54119" x="4044950" y="5334000"/>
          <p14:tracePt t="54135" x="3873500" y="5257800"/>
          <p14:tracePt t="54152" x="3721100" y="5207000"/>
          <p14:tracePt t="54169" x="3409950" y="5162550"/>
          <p14:tracePt t="54186" x="3194050" y="5149850"/>
          <p14:tracePt t="54202" x="3009900" y="5149850"/>
          <p14:tracePt t="54219" x="2844800" y="5149850"/>
          <p14:tracePt t="54236" x="2717800" y="5149850"/>
          <p14:tracePt t="54252" x="2597150" y="5162550"/>
          <p14:tracePt t="54269" x="2482850" y="5175250"/>
          <p14:tracePt t="54285" x="2381250" y="5200650"/>
          <p14:tracePt t="54302" x="2279650" y="5226050"/>
          <p14:tracePt t="54319" x="2159000" y="5276850"/>
          <p14:tracePt t="54336" x="2038350" y="5327650"/>
          <p14:tracePt t="54352" x="1885950" y="5416550"/>
          <p14:tracePt t="54371" x="1797050" y="5505450"/>
          <p14:tracePt t="54386" x="1708150" y="5594350"/>
          <p14:tracePt t="54403" x="1625600" y="5683250"/>
          <p14:tracePt t="54419" x="1555750" y="5765800"/>
          <p14:tracePt t="54436" x="1511300" y="5842000"/>
          <p14:tracePt t="54453" x="1447800" y="5918200"/>
          <p14:tracePt t="54469" x="1409700" y="5975350"/>
          <p14:tracePt t="54486" x="1377950" y="6032500"/>
          <p14:tracePt t="54503" x="1352550" y="6076950"/>
          <p14:tracePt t="54519" x="1333500" y="6108700"/>
          <p14:tracePt t="54536" x="1301750" y="6140450"/>
          <p14:tracePt t="54553" x="1295400" y="6165850"/>
          <p14:tracePt t="54569" x="1295400" y="6178550"/>
          <p14:tracePt t="54586" x="1295400" y="6184900"/>
          <p14:tracePt t="54603" x="1301750" y="6191250"/>
          <p14:tracePt t="54619" x="1352550" y="6203950"/>
          <p14:tracePt t="54636" x="1422400" y="6216650"/>
          <p14:tracePt t="54653" x="1524000" y="6235700"/>
          <p14:tracePt t="54670" x="1689100" y="6261100"/>
          <p14:tracePt t="54686" x="1879600" y="6261100"/>
          <p14:tracePt t="54703" x="2197100" y="6305550"/>
          <p14:tracePt t="54719" x="2552700" y="6305550"/>
          <p14:tracePt t="54738" x="2673350" y="6305550"/>
          <p14:tracePt t="54753" x="2914650" y="6305550"/>
          <p14:tracePt t="54770" x="3206750" y="6280150"/>
          <p14:tracePt t="54786" x="3378200" y="6273800"/>
          <p14:tracePt t="54803" x="3562350" y="6248400"/>
          <p14:tracePt t="54820" x="3714750" y="6229350"/>
          <p14:tracePt t="54837" x="3829050" y="6197600"/>
          <p14:tracePt t="54853" x="3917950" y="6146800"/>
          <p14:tracePt t="54870" x="3968750" y="6096000"/>
          <p14:tracePt t="54887" x="4000500" y="6032500"/>
          <p14:tracePt t="54903" x="4057650" y="5949950"/>
          <p14:tracePt t="54920" x="4095750" y="5880100"/>
          <p14:tracePt t="54937" x="4108450" y="5829300"/>
          <p14:tracePt t="54953" x="4121150" y="5715000"/>
          <p14:tracePt t="54970" x="4121150" y="5645150"/>
          <p14:tracePt t="54987" x="4121150" y="5613400"/>
          <p14:tracePt t="55003" x="4121150" y="5549900"/>
          <p14:tracePt t="55020" x="4089400" y="5486400"/>
          <p14:tracePt t="55037" x="4013200" y="5410200"/>
          <p14:tracePt t="55053" x="3911600" y="5346700"/>
          <p14:tracePt t="55070" x="3790950" y="5295900"/>
          <p14:tracePt t="55087" x="3619500" y="5251450"/>
          <p14:tracePt t="55103" x="3422650" y="5207000"/>
          <p14:tracePt t="55120" x="3194050" y="5168900"/>
          <p14:tracePt t="55137" x="2921000" y="5118100"/>
          <p14:tracePt t="55154" x="2755900" y="5118100"/>
          <p14:tracePt t="55171" x="2584450" y="5118100"/>
          <p14:tracePt t="55187" x="2444750" y="5118100"/>
          <p14:tracePt t="55205" x="2317750" y="5149850"/>
          <p14:tracePt t="55221" x="2203450" y="5200650"/>
          <p14:tracePt t="55237" x="2082800" y="5276850"/>
          <p14:tracePt t="55254" x="1955800" y="5365750"/>
          <p14:tracePt t="55271" x="1841500" y="5467350"/>
          <p14:tracePt t="55287" x="1733550" y="5568950"/>
          <p14:tracePt t="55304" x="1670050" y="5651500"/>
          <p14:tracePt t="55321" x="1619250" y="5759450"/>
          <p14:tracePt t="55338" x="1606550" y="5797550"/>
          <p14:tracePt t="55354" x="1606550" y="5829300"/>
          <p14:tracePt t="55371" x="1606550" y="5873750"/>
          <p14:tracePt t="55387" x="1606550" y="5924550"/>
          <p14:tracePt t="55404" x="1606550" y="5943600"/>
          <p14:tracePt t="55421" x="1631950" y="5981700"/>
          <p14:tracePt t="55437" x="1682750" y="6026150"/>
          <p14:tracePt t="55454" x="1733550" y="6051550"/>
          <p14:tracePt t="55471" x="1816100" y="6089650"/>
          <p14:tracePt t="55488" x="1924050" y="6121400"/>
          <p14:tracePt t="55504" x="2127250" y="6172200"/>
          <p14:tracePt t="55521" x="2209800" y="6184900"/>
          <p14:tracePt t="55521" x="2324100" y="6203950"/>
          <p14:tracePt t="55539" x="2508250" y="6210300"/>
          <p14:tracePt t="55555" x="2698750" y="6210300"/>
          <p14:tracePt t="55571" x="2863850" y="6210300"/>
          <p14:tracePt t="55588" x="3003550" y="6210300"/>
          <p14:tracePt t="55605" x="3162300" y="6153150"/>
          <p14:tracePt t="55621" x="3276600" y="6115050"/>
          <p14:tracePt t="55638" x="3359150" y="6076950"/>
          <p14:tracePt t="55654" x="3448050" y="6019800"/>
          <p14:tracePt t="55671" x="3473450" y="6000750"/>
          <p14:tracePt t="55688" x="3505200" y="5981700"/>
          <p14:tracePt t="55688" x="3517900" y="5962650"/>
          <p14:tracePt t="55705" x="3530600" y="5949950"/>
          <p14:tracePt t="55721" x="3575050" y="5892800"/>
          <p14:tracePt t="55739" x="3600450" y="5854700"/>
          <p14:tracePt t="55755" x="3619500" y="5829300"/>
          <p14:tracePt t="55772" x="3638550" y="5784850"/>
          <p14:tracePt t="55788" x="3657600" y="5759450"/>
          <p14:tracePt t="55805" x="3670300" y="5734050"/>
          <p14:tracePt t="55821" x="3670300" y="5708650"/>
          <p14:tracePt t="55838" x="3689350" y="5689600"/>
          <p14:tracePt t="55855" x="3702050" y="5683250"/>
          <p14:tracePt t="55872" x="3702050" y="5676900"/>
          <p14:tracePt t="55888" x="3708400" y="5676900"/>
          <p14:tracePt t="56282" x="3714750" y="5676900"/>
          <p14:tracePt t="56298" x="3727450" y="5676900"/>
          <p14:tracePt t="56298" x="0" y="0"/>
        </p14:tracePtLst>
        <p14:tracePtLst>
          <p14:tracePt t="70020" x="5600700" y="5130800"/>
          <p14:tracePt t="70027" x="5607050" y="5130800"/>
          <p14:tracePt t="70031" x="5613400" y="5130800"/>
          <p14:tracePt t="70045" x="5619750" y="5130800"/>
          <p14:tracePt t="70046" x="5645150" y="5130800"/>
          <p14:tracePt t="70062" x="5689600" y="5137150"/>
          <p14:tracePt t="70079" x="5759450" y="5149850"/>
          <p14:tracePt t="70096" x="5835650" y="5149850"/>
          <p14:tracePt t="70112" x="5886450" y="5156200"/>
          <p14:tracePt t="70129" x="5937250" y="5156200"/>
          <p14:tracePt t="70146" x="6032500" y="5162550"/>
          <p14:tracePt t="70163" x="6127750" y="5168900"/>
          <p14:tracePt t="70180" x="6153150" y="5168900"/>
          <p14:tracePt t="70196" x="6178550" y="5168900"/>
          <p14:tracePt t="70213" x="6248400" y="5168900"/>
          <p14:tracePt t="70229" x="6343650" y="5181600"/>
          <p14:tracePt t="70246" x="6464300" y="5181600"/>
          <p14:tracePt t="70263" x="6553200" y="5181600"/>
          <p14:tracePt t="70279" x="6616700" y="5181600"/>
          <p14:tracePt t="70296" x="6629400" y="5181600"/>
          <p14:tracePt t="70313" x="6654800" y="5181600"/>
          <p14:tracePt t="70329" x="6667500" y="5181600"/>
          <p14:tracePt t="70346" x="6680200" y="5181600"/>
          <p14:tracePt t="70363" x="6762750" y="5149850"/>
          <p14:tracePt t="70380" x="6794500" y="5099050"/>
          <p14:tracePt t="70396" x="6896100" y="4908550"/>
          <p14:tracePt t="70413" x="6985000" y="4762500"/>
          <p14:tracePt t="70430" x="7042150" y="4622800"/>
          <p14:tracePt t="70446" x="7092950" y="4495800"/>
          <p14:tracePt t="70463" x="7137400" y="4375150"/>
          <p14:tracePt t="70480" x="7156450" y="4260850"/>
          <p14:tracePt t="70496" x="7162800" y="4191000"/>
          <p14:tracePt t="70513" x="7162800" y="4114800"/>
          <p14:tracePt t="70530" x="7162800" y="4076700"/>
          <p14:tracePt t="70546" x="7162800" y="4057650"/>
          <p14:tracePt t="70619" x="7156450" y="4057650"/>
          <p14:tracePt t="70619" x="7143750" y="4057650"/>
          <p14:tracePt t="70638" x="7143750" y="4064000"/>
          <p14:tracePt t="70639" x="7131050" y="4070350"/>
          <p14:tracePt t="70647" x="7112000" y="4083050"/>
          <p14:tracePt t="70664" x="7105650" y="4083050"/>
          <p14:tracePt t="70680" x="7086600" y="4095750"/>
          <p14:tracePt t="70697" x="7073900" y="4114800"/>
          <p14:tracePt t="70713" x="7035800" y="4140200"/>
          <p14:tracePt t="70730" x="7016750" y="4165600"/>
          <p14:tracePt t="70747" x="6978650" y="4273550"/>
          <p14:tracePt t="70764" x="6946900" y="4368800"/>
          <p14:tracePt t="70780" x="6908800" y="4451350"/>
          <p14:tracePt t="70797" x="6845300" y="4591050"/>
          <p14:tracePt t="70814" x="6832600" y="4673600"/>
          <p14:tracePt t="70831" x="6794500" y="4756150"/>
          <p14:tracePt t="70847" x="7270750" y="4806950"/>
          <p14:tracePt t="70864" x="7315200" y="4864100"/>
          <p14:tracePt t="70880" x="7315200" y="4927600"/>
          <p14:tracePt t="70897" x="7315200" y="4978400"/>
          <p14:tracePt t="70914" x="7315200" y="5029200"/>
          <p14:tracePt t="70931" x="7340600" y="5086350"/>
          <p14:tracePt t="70948" x="7340600" y="5099050"/>
          <p14:tracePt t="70964" x="7353300" y="5124450"/>
          <p14:tracePt t="70981" x="7366000" y="5124450"/>
          <p14:tracePt t="71051" x="7391400" y="5124450"/>
          <p14:tracePt t="71059" x="7397750" y="5124450"/>
          <p14:tracePt t="71068" x="7410450" y="5111750"/>
          <p14:tracePt t="71076" x="7423150" y="5099050"/>
          <p14:tracePt t="71084" x="7442200" y="5060950"/>
          <p14:tracePt t="71097" x="7448550" y="4991100"/>
          <p14:tracePt t="71114" x="7448550" y="4940300"/>
          <p14:tracePt t="71131" x="7454900" y="4800600"/>
          <p14:tracePt t="71148" x="7435850" y="4654550"/>
          <p14:tracePt t="71165" x="7404100" y="4527550"/>
          <p14:tracePt t="71181" x="7346950" y="4413250"/>
          <p14:tracePt t="71197" x="7359650" y="4318000"/>
          <p14:tracePt t="71214" x="7334250" y="4279900"/>
          <p14:tracePt t="71231" x="7308850" y="4260850"/>
          <p14:tracePt t="71248" x="7296150" y="4241800"/>
          <p14:tracePt t="71292" x="7283450" y="4241800"/>
          <p14:tracePt t="71300" x="7258050" y="4241800"/>
          <p14:tracePt t="71308" x="7245350" y="4241800"/>
          <p14:tracePt t="71315" x="7200900" y="4241800"/>
          <p14:tracePt t="71315" x="7175500" y="4241800"/>
          <p14:tracePt t="71332" x="7131050" y="4254500"/>
          <p14:tracePt t="71348" x="7029450" y="4298950"/>
          <p14:tracePt t="71366" x="6991350" y="4324350"/>
          <p14:tracePt t="71381" x="6953250" y="4368800"/>
          <p14:tracePt t="71398" x="6921500" y="4394200"/>
          <p14:tracePt t="71415" x="6908800" y="4419600"/>
          <p14:tracePt t="71431" x="6889750" y="4483100"/>
          <p14:tracePt t="71448" x="6877050" y="4540250"/>
          <p14:tracePt t="71465" x="6851650" y="4673600"/>
          <p14:tracePt t="71481" x="6807200" y="4813300"/>
          <p14:tracePt t="71498" x="6775450" y="4946650"/>
          <p14:tracePt t="71515" x="6756400" y="5092700"/>
          <p14:tracePt t="71532" x="6756400" y="5200650"/>
          <p14:tracePt t="71548" x="6756400" y="5276850"/>
          <p14:tracePt t="71565" x="6756400" y="5321300"/>
          <p14:tracePt t="71582" x="6756400" y="5353050"/>
          <p14:tracePt t="71628" x="6756400" y="5359400"/>
          <p14:tracePt t="71699" x="6762750" y="5365750"/>
          <p14:tracePt t="71707" x="6781800" y="5365750"/>
          <p14:tracePt t="71715" x="6864350" y="5346700"/>
          <p14:tracePt t="71732" x="6889750" y="5334000"/>
          <p14:tracePt t="71733" x="6985000" y="5276850"/>
          <p14:tracePt t="71749" x="7029450" y="5194300"/>
          <p14:tracePt t="71765" x="7054850" y="5111750"/>
          <p14:tracePt t="71782" x="7061200" y="5022850"/>
          <p14:tracePt t="71798" x="7073900" y="4940300"/>
          <p14:tracePt t="71815" x="7080250" y="4819650"/>
          <p14:tracePt t="71832" x="7086600" y="4699000"/>
          <p14:tracePt t="71848" x="7086600" y="4578350"/>
          <p14:tracePt t="71865" x="7086600" y="4489450"/>
          <p14:tracePt t="71882" x="7073900" y="4394200"/>
          <p14:tracePt t="71899" x="7073900" y="4362450"/>
          <p14:tracePt t="71915" x="7054850" y="4343400"/>
          <p14:tracePt t="71933" x="7048500" y="4324350"/>
          <p14:tracePt t="71949" x="7029450" y="4305300"/>
          <p14:tracePt t="71966" x="6985000" y="4279900"/>
          <p14:tracePt t="71982" x="6896100" y="4273550"/>
          <p14:tracePt t="71999" x="6807200" y="4267200"/>
          <p14:tracePt t="72016" x="6654800" y="4267200"/>
          <p14:tracePt t="72032" x="6521450" y="4267200"/>
          <p14:tracePt t="72049" x="6400800" y="4267200"/>
          <p14:tracePt t="72066" x="6299200" y="4286250"/>
          <p14:tracePt t="72084" x="6261100" y="4311650"/>
          <p14:tracePt t="72099" x="6172200" y="4381500"/>
          <p14:tracePt t="72116" x="6057900" y="4502150"/>
          <p14:tracePt t="72133" x="6007100" y="4629150"/>
          <p14:tracePt t="72149" x="5956300" y="4806950"/>
          <p14:tracePt t="72166" x="5956300" y="4972050"/>
          <p14:tracePt t="72183" x="5943600" y="5124450"/>
          <p14:tracePt t="72199" x="5943600" y="5245100"/>
          <p14:tracePt t="72216" x="5943600" y="5314950"/>
          <p14:tracePt t="72233" x="5969000" y="5359400"/>
          <p14:tracePt t="72249" x="6000750" y="5391150"/>
          <p14:tracePt t="72266" x="6064250" y="5410200"/>
          <p14:tracePt t="72283" x="6191250" y="5410200"/>
          <p14:tracePt t="72300" x="6432550" y="5391150"/>
          <p14:tracePt t="72316" x="6616700" y="5276850"/>
          <p14:tracePt t="72333" x="6889750" y="5086350"/>
          <p14:tracePt t="72349" x="7112000" y="4883150"/>
          <p14:tracePt t="72366" x="7226300" y="4756150"/>
          <p14:tracePt t="72383" x="7308850" y="4622800"/>
          <p14:tracePt t="72400" x="7353300" y="4527550"/>
          <p14:tracePt t="72416" x="7372350" y="4457700"/>
          <p14:tracePt t="72433" x="7378700" y="4413250"/>
          <p14:tracePt t="72451" x="7378700" y="4362450"/>
          <p14:tracePt t="72466" x="7378700" y="4324350"/>
          <p14:tracePt t="72483" x="7334250" y="4248150"/>
          <p14:tracePt t="72500" x="7277100" y="4222750"/>
          <p14:tracePt t="72517" x="7226300" y="4203700"/>
          <p14:tracePt t="72533" x="7181850" y="4197350"/>
          <p14:tracePt t="72550" x="7137400" y="4197350"/>
          <p14:tracePt t="72566" x="7073900" y="4197350"/>
          <p14:tracePt t="72583" x="7016750" y="4197350"/>
          <p14:tracePt t="72600" x="6946900" y="4203700"/>
          <p14:tracePt t="72616" x="6851650" y="4286250"/>
          <p14:tracePt t="72633" x="6737350" y="4419600"/>
          <p14:tracePt t="72650" x="6629400" y="4591050"/>
          <p14:tracePt t="72667" x="6521450" y="4864100"/>
          <p14:tracePt t="72684" x="6496050" y="5048250"/>
          <p14:tracePt t="72701" x="6464300" y="5213350"/>
          <p14:tracePt t="72717" x="6464300" y="5340350"/>
          <p14:tracePt t="72733" x="6464300" y="5473700"/>
          <p14:tracePt t="72750" x="6477000" y="5575300"/>
          <p14:tracePt t="72767" x="6502400" y="5645150"/>
          <p14:tracePt t="72784" x="6521450" y="5670550"/>
          <p14:tracePt t="72800" x="6553200" y="5695950"/>
          <p14:tracePt t="72817" x="6604000" y="5702300"/>
          <p14:tracePt t="72833" x="6661150" y="5702300"/>
          <p14:tracePt t="72850" x="6794500" y="5619750"/>
          <p14:tracePt t="72867" x="6826250" y="5581650"/>
          <p14:tracePt t="72867" x="6883400" y="5537200"/>
          <p14:tracePt t="72885" x="6959600" y="5429250"/>
          <p14:tracePt t="72900" x="7010400" y="5270500"/>
          <p14:tracePt t="72918" x="7073900" y="5111750"/>
          <p14:tracePt t="72934" x="7137400" y="4933950"/>
          <p14:tracePt t="72951" x="7169150" y="4781550"/>
          <p14:tracePt t="72967" x="7188200" y="4660900"/>
          <p14:tracePt t="72984" x="7188200" y="4546600"/>
          <p14:tracePt t="73000" x="7188200" y="4502150"/>
          <p14:tracePt t="73017" x="7181850" y="4457700"/>
          <p14:tracePt t="73034" x="7156450" y="4432300"/>
          <p14:tracePt t="73051" x="7137400" y="4413250"/>
          <p14:tracePt t="73067" x="7067550" y="4387850"/>
          <p14:tracePt t="73084" x="6965950" y="4368800"/>
          <p14:tracePt t="73101" x="6832600" y="4356100"/>
          <p14:tracePt t="73117" x="6737350" y="4356100"/>
          <p14:tracePt t="73134" x="6661150" y="4375150"/>
          <p14:tracePt t="73151" x="6553200" y="4432300"/>
          <p14:tracePt t="73168" x="6502400" y="4508500"/>
          <p14:tracePt t="73184" x="6457950" y="4616450"/>
          <p14:tracePt t="73201" x="6419850" y="4724400"/>
          <p14:tracePt t="73218" x="6394450" y="4845050"/>
          <p14:tracePt t="73234" x="6388100" y="4978400"/>
          <p14:tracePt t="73251" x="6388100" y="5054600"/>
          <p14:tracePt t="73268" x="6388100" y="5124450"/>
          <p14:tracePt t="73285" x="6388100" y="5162550"/>
          <p14:tracePt t="73301" x="6413500" y="5207000"/>
          <p14:tracePt t="73319" x="6438900" y="5245100"/>
          <p14:tracePt t="73334" x="6477000" y="5270500"/>
          <p14:tracePt t="73351" x="6508750" y="5270500"/>
          <p14:tracePt t="73368" x="6565900" y="5270500"/>
          <p14:tracePt t="73384" x="6642100" y="5270500"/>
          <p14:tracePt t="73401" x="6718300" y="5232400"/>
          <p14:tracePt t="73418" x="6794500" y="5124450"/>
          <p14:tracePt t="73435" x="6819900" y="5035550"/>
          <p14:tracePt t="73435" x="6838950" y="4959350"/>
          <p14:tracePt t="73452" x="6883400" y="4832350"/>
          <p14:tracePt t="73469" x="6896100" y="4724400"/>
          <p14:tracePt t="73485" x="6908800" y="4622800"/>
          <p14:tracePt t="73501" x="6908800" y="4546600"/>
          <p14:tracePt t="73518" x="6908800" y="4508500"/>
          <p14:tracePt t="73535" x="6908800" y="4502150"/>
          <p14:tracePt t="73660" x="6908800" y="4514850"/>
          <p14:tracePt t="73667" x="6883400" y="4597400"/>
          <p14:tracePt t="73685" x="6858000" y="4654550"/>
          <p14:tracePt t="73685" x="6832600" y="4768850"/>
          <p14:tracePt t="73702" x="6819900" y="4870450"/>
          <p14:tracePt t="73719" x="6819900" y="4933950"/>
          <p14:tracePt t="73735" x="6819900" y="5054600"/>
          <p14:tracePt t="73752" x="6819900" y="5156200"/>
          <p14:tracePt t="73768" x="6832600" y="5283200"/>
          <p14:tracePt t="73785" x="6864350" y="5397500"/>
          <p14:tracePt t="73802" x="6870700" y="5448300"/>
          <p14:tracePt t="73819" x="6870700" y="5480050"/>
          <p14:tracePt t="73835" x="6870700" y="5486400"/>
          <p14:tracePt t="74020" x="6877050" y="5492750"/>
          <p14:tracePt t="74188" x="6883400" y="5492750"/>
          <p14:tracePt t="74209" x="6883400" y="5486400"/>
          <p14:tracePt t="74220" x="6883400" y="5480050"/>
          <p14:tracePt t="74221" x="6883400" y="5473700"/>
          <p14:tracePt t="74236" x="6883400" y="5461000"/>
          <p14:tracePt t="74253" x="6851650" y="5410200"/>
          <p14:tracePt t="74269" x="6769100" y="5314950"/>
          <p14:tracePt t="74286" x="6629400" y="5194300"/>
          <p14:tracePt t="74303" x="6470650" y="5143500"/>
          <p14:tracePt t="74320" x="6381750" y="5124450"/>
          <p14:tracePt t="74336" x="6337300" y="5124450"/>
          <p14:tracePt t="74353" x="6330950" y="5124450"/>
          <p14:tracePt t="74420" x="6324600" y="5118100"/>
          <p14:tracePt t="74428" x="6337300" y="5111750"/>
          <p14:tracePt t="74436" x="6375400" y="5073650"/>
          <p14:tracePt t="74446" x="6394450" y="5041900"/>
          <p14:tracePt t="74453" x="6451600" y="4978400"/>
          <p14:tracePt t="74470" x="6540500" y="4908550"/>
          <p14:tracePt t="74486" x="6635750" y="4819650"/>
          <p14:tracePt t="74503" x="6711950" y="4743450"/>
          <p14:tracePt t="74520" x="6775450" y="4660900"/>
          <p14:tracePt t="74536" x="6800850" y="4610100"/>
          <p14:tracePt t="74553" x="6838950" y="4546600"/>
          <p14:tracePt t="74570" x="6851650" y="4514850"/>
          <p14:tracePt t="74586" x="6851650" y="4508500"/>
          <p14:tracePt t="74603" x="6851650" y="4502150"/>
          <p14:tracePt t="74756" x="6851650" y="4527550"/>
          <p14:tracePt t="74764" x="6851650" y="4565650"/>
          <p14:tracePt t="74770" x="6851650" y="4610100"/>
          <p14:tracePt t="74787" x="6851650" y="4654550"/>
          <p14:tracePt t="74787" x="6851650" y="4826000"/>
          <p14:tracePt t="74803" x="6851650" y="5086350"/>
          <p14:tracePt t="74821" x="6877050" y="5257800"/>
          <p14:tracePt t="74837" x="6902450" y="5359400"/>
          <p14:tracePt t="74853" x="6915150" y="5441950"/>
          <p14:tracePt t="74870" x="6915150" y="5454650"/>
          <p14:tracePt t="74887" x="6915150" y="5461000"/>
          <p14:tracePt t="75062" x="6921500" y="5467350"/>
          <p14:tracePt t="75108" x="6927850" y="5467350"/>
          <p14:tracePt t="75116" x="6934200" y="5461000"/>
          <p14:tracePt t="75140" x="6934200" y="5454650"/>
          <p14:tracePt t="75148" x="6940550" y="5448300"/>
          <p14:tracePt t="75156" x="6940550" y="5441950"/>
          <p14:tracePt t="75164" x="6940550" y="5422900"/>
          <p14:tracePt t="75170" x="6959600" y="5378450"/>
          <p14:tracePt t="75187" x="6959600" y="5302250"/>
          <p14:tracePt t="75204" x="6959600" y="5283200"/>
          <p14:tracePt t="75221" x="6965950" y="5251450"/>
          <p14:tracePt t="75238" x="6972300" y="5226050"/>
          <p14:tracePt t="75254" x="6972300" y="5213350"/>
          <p14:tracePt t="75271" x="6972300" y="5200650"/>
          <p14:tracePt t="75288" x="6972300" y="5194300"/>
          <p14:tracePt t="75304" x="6972300" y="5175250"/>
          <p14:tracePt t="75321" x="6959600" y="5149850"/>
          <p14:tracePt t="75338" x="6934200" y="5124450"/>
          <p14:tracePt t="75355" x="6908800" y="5105400"/>
          <p14:tracePt t="75371" x="6870700" y="5073650"/>
          <p14:tracePt t="75388" x="6819900" y="5041900"/>
          <p14:tracePt t="75405" x="6769100" y="5022850"/>
          <p14:tracePt t="75421" x="6718300" y="5003800"/>
          <p14:tracePt t="75438" x="6686550" y="4991100"/>
          <p14:tracePt t="75455" x="6654800" y="4972050"/>
          <p14:tracePt t="75471" x="6623050" y="4959350"/>
          <p14:tracePt t="75488" x="6597650" y="4940300"/>
          <p14:tracePt t="75506" x="6584950" y="4927600"/>
          <p14:tracePt t="75521" x="6578600" y="4927600"/>
          <p14:tracePt t="75538" x="6572250" y="4921250"/>
          <p14:tracePt t="75660" x="6565900" y="4921250"/>
          <p14:tracePt t="76012" x="6553200" y="4908550"/>
          <p14:tracePt t="76020" x="6553200" y="4902200"/>
          <p14:tracePt t="76028" x="6540500" y="4838700"/>
          <p14:tracePt t="76039" x="6521450" y="4781550"/>
          <p14:tracePt t="76055" x="6508750" y="4749800"/>
          <p14:tracePt t="76072" x="6483350" y="4699000"/>
          <p14:tracePt t="76089" x="6457950" y="4660900"/>
          <p14:tracePt t="76106" x="6407150" y="4603750"/>
          <p14:tracePt t="76122" x="6356350" y="4578350"/>
          <p14:tracePt t="76139" x="6267450" y="4533900"/>
          <p14:tracePt t="76139" x="6235700" y="4533900"/>
          <p14:tracePt t="76156" x="6083300" y="4521200"/>
          <p14:tracePt t="76172" x="5937250" y="4514850"/>
          <p14:tracePt t="76189" x="5765800" y="4514850"/>
          <p14:tracePt t="76206" x="5613400" y="4521200"/>
          <p14:tracePt t="76223" x="5467350" y="4559300"/>
          <p14:tracePt t="76239" x="5334000" y="4597400"/>
          <p14:tracePt t="76256" x="5207000" y="4641850"/>
          <p14:tracePt t="76273" x="5111750" y="4673600"/>
          <p14:tracePt t="76289" x="5060950" y="4699000"/>
          <p14:tracePt t="76306" x="5029200" y="4718050"/>
          <p14:tracePt t="76323" x="4997450" y="4737100"/>
          <p14:tracePt t="76339" x="4946650" y="4775200"/>
          <p14:tracePt t="76357" x="4921250" y="4800600"/>
          <p14:tracePt t="76373" x="4914900" y="4813300"/>
          <p14:tracePt t="76389" x="4908550" y="4845050"/>
          <p14:tracePt t="76406" x="4908550" y="4851400"/>
          <p14:tracePt t="76476" x="4895850" y="4851400"/>
          <p14:tracePt t="76484" x="4883150" y="4806950"/>
          <p14:tracePt t="76492" x="4806950" y="4724400"/>
          <p14:tracePt t="76492" x="4768850" y="4667250"/>
          <p14:tracePt t="76508" x="4705350" y="4584700"/>
          <p14:tracePt t="76523" x="4572000" y="4438650"/>
          <p14:tracePt t="76524" x="4381500" y="4298950"/>
          <p14:tracePt t="76541" x="4070350" y="4133850"/>
          <p14:tracePt t="76556" x="3790950" y="4013200"/>
          <p14:tracePt t="76573" x="3505200" y="3949700"/>
          <p14:tracePt t="76590" x="3251200" y="3930650"/>
          <p14:tracePt t="76607" x="2997200" y="3930650"/>
          <p14:tracePt t="76623" x="2736850" y="4000500"/>
          <p14:tracePt t="76640" x="2501900" y="4121150"/>
          <p14:tracePt t="76657" x="2330450" y="4235450"/>
          <p14:tracePt t="76673" x="2133600" y="4368800"/>
          <p14:tracePt t="76690" x="1885950" y="4502150"/>
          <p14:tracePt t="76707" x="1644650" y="4629150"/>
          <p14:tracePt t="76723" x="1358900" y="4749800"/>
          <p14:tracePt t="76741" x="1301750" y="4775200"/>
          <p14:tracePt t="76757" x="1206500" y="4845050"/>
          <p14:tracePt t="76773" x="1193800" y="4864100"/>
          <p14:tracePt t="76812" x="1193800" y="4870450"/>
          <p14:tracePt t="76820" x="1193800" y="4876800"/>
          <p14:tracePt t="76829" x="1206500" y="4940300"/>
          <p14:tracePt t="76840" x="1276350" y="5010150"/>
          <p14:tracePt t="76857" x="1397000" y="5111750"/>
          <p14:tracePt t="76874" x="1587500" y="5200650"/>
          <p14:tracePt t="76890" x="1873250" y="5251450"/>
          <p14:tracePt t="76907" x="2095500" y="5264150"/>
          <p14:tracePt t="76924" x="2374900" y="5264150"/>
          <p14:tracePt t="76940" x="2533650" y="5207000"/>
          <p14:tracePt t="76957" x="2686050" y="5137150"/>
          <p14:tracePt t="76974" x="2825750" y="5035550"/>
          <p14:tracePt t="76990" x="2984500" y="4908550"/>
          <p14:tracePt t="77007" x="3060700" y="4775200"/>
          <p14:tracePt t="77024" x="3098800" y="4692650"/>
          <p14:tracePt t="77040" x="3130550" y="4591050"/>
          <p14:tracePt t="77057" x="3130550" y="4552950"/>
          <p14:tracePt t="77074" x="3130550" y="4508500"/>
          <p14:tracePt t="77090" x="3105150" y="4476750"/>
          <p14:tracePt t="77107" x="3028950" y="4413250"/>
          <p14:tracePt t="77124" x="2914650" y="4381500"/>
          <p14:tracePt t="77141" x="2762250" y="4349750"/>
          <p14:tracePt t="77157" x="2584450" y="4318000"/>
          <p14:tracePt t="77174" x="2381250" y="4318000"/>
          <p14:tracePt t="77191" x="2190750" y="4318000"/>
          <p14:tracePt t="77208" x="2012950" y="4330700"/>
          <p14:tracePt t="77224" x="1854200" y="4381500"/>
          <p14:tracePt t="77241" x="1714500" y="4489450"/>
          <p14:tracePt t="77259" x="1593850" y="4610100"/>
          <p14:tracePt t="77274" x="1524000" y="4711700"/>
          <p14:tracePt t="77291" x="1485900" y="4857750"/>
          <p14:tracePt t="77308" x="1485900" y="4914900"/>
          <p14:tracePt t="77325" x="1485900" y="4997450"/>
          <p14:tracePt t="77341" x="1543050" y="5060950"/>
          <p14:tracePt t="77358" x="1663700" y="5156200"/>
          <p14:tracePt t="77374" x="1860550" y="5200650"/>
          <p14:tracePt t="77391" x="2139950" y="5232400"/>
          <p14:tracePt t="77408" x="2540000" y="5232400"/>
          <p14:tracePt t="77424" x="2800350" y="5232400"/>
          <p14:tracePt t="77441" x="3067050" y="5232400"/>
          <p14:tracePt t="77458" x="3257550" y="5232400"/>
          <p14:tracePt t="77474" x="3448050" y="5156200"/>
          <p14:tracePt t="77491" x="3575050" y="5029200"/>
          <p14:tracePt t="77508" x="3632200" y="4940300"/>
          <p14:tracePt t="77526" x="3651250" y="4851400"/>
          <p14:tracePt t="77541" x="3651250" y="4800600"/>
          <p14:tracePt t="77558" x="3651250" y="4743450"/>
          <p14:tracePt t="77575" x="3651250" y="4705350"/>
          <p14:tracePt t="77591" x="3594100" y="4648200"/>
          <p14:tracePt t="77608" x="3473450" y="4565650"/>
          <p14:tracePt t="77626" x="3295650" y="4502150"/>
          <p14:tracePt t="77641" x="3073400" y="4425950"/>
          <p14:tracePt t="77658" x="2794000" y="4375150"/>
          <p14:tracePt t="77675" x="2336800" y="4368800"/>
          <p14:tracePt t="77692" x="2044700" y="4368800"/>
          <p14:tracePt t="77708" x="1765300" y="4381500"/>
          <p14:tracePt t="77726" x="1555750" y="4445000"/>
          <p14:tracePt t="77742" x="1409700" y="4508500"/>
          <p14:tracePt t="77758" x="1346200" y="4597400"/>
          <p14:tracePt t="77775" x="1314450" y="4699000"/>
          <p14:tracePt t="77792" x="1301750" y="4787900"/>
          <p14:tracePt t="77808" x="1301750" y="4864100"/>
          <p14:tracePt t="77825" x="1314450" y="4921250"/>
          <p14:tracePt t="77842" x="1371600" y="4997450"/>
          <p14:tracePt t="77859" x="1504950" y="5118100"/>
          <p14:tracePt t="77875" x="1968500" y="5327650"/>
          <p14:tracePt t="77892" x="2482850" y="5441950"/>
          <p14:tracePt t="77908" x="2946400" y="5492750"/>
          <p14:tracePt t="77925" x="3244850" y="5492750"/>
          <p14:tracePt t="77942" x="3448050" y="5492750"/>
          <p14:tracePt t="77959" x="3594100" y="5416550"/>
          <p14:tracePt t="77975" x="3695700" y="5314950"/>
          <p14:tracePt t="77992" x="3759200" y="5181600"/>
          <p14:tracePt t="78009" x="3803650" y="5041900"/>
          <p14:tracePt t="78026" x="3822700" y="4908550"/>
          <p14:tracePt t="78042" x="3822700" y="4800600"/>
          <p14:tracePt t="78059" x="3816350" y="4686300"/>
          <p14:tracePt t="78075" x="3714750" y="4521200"/>
          <p14:tracePt t="78093" x="3638550" y="4451350"/>
          <p14:tracePt t="78109" x="3517900" y="4381500"/>
          <p14:tracePt t="78126" x="3340100" y="4318000"/>
          <p14:tracePt t="78142" x="3130550" y="4267200"/>
          <p14:tracePt t="78159" x="2927350" y="4184650"/>
          <p14:tracePt t="78176" x="2730500" y="4165600"/>
          <p14:tracePt t="78193" x="2609850" y="4165600"/>
          <p14:tracePt t="78209" x="2520950" y="4165600"/>
          <p14:tracePt t="78226" x="2489200" y="4165600"/>
          <p14:tracePt t="78242" x="2482850" y="4165600"/>
          <p14:tracePt t="78510" x="0" y="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Quiz</a:t>
            </a:r>
            <a:endParaRPr lang="en-US" dirty="0"/>
          </a:p>
        </p:txBody>
      </p:sp>
      <p:sp>
        <p:nvSpPr>
          <p:cNvPr id="3" name="Content Placeholder 2"/>
          <p:cNvSpPr>
            <a:spLocks noGrp="1"/>
          </p:cNvSpPr>
          <p:nvPr>
            <p:ph idx="1"/>
          </p:nvPr>
        </p:nvSpPr>
        <p:spPr/>
        <p:txBody>
          <a:bodyPr/>
          <a:lstStyle/>
          <a:p>
            <a:r>
              <a:rPr lang="en-US" dirty="0" smtClean="0"/>
              <a:t>Comment on blog</a:t>
            </a:r>
            <a:endParaRPr lang="en-US" dirty="0"/>
          </a:p>
          <a:p>
            <a:r>
              <a:rPr lang="en-US" dirty="0" smtClean="0"/>
              <a:t>Respond to PDF Quiz </a:t>
            </a:r>
            <a:r>
              <a:rPr lang="en-US" dirty="0" smtClean="0"/>
              <a:t>11</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357"/>
    </mc:Choice>
    <mc:Fallback>
      <p:transition spd="slow" advTm="10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Decay Modes</a:t>
            </a:r>
            <a:endParaRPr lang="en-US" dirty="0"/>
          </a:p>
        </p:txBody>
      </p:sp>
      <p:sp>
        <p:nvSpPr>
          <p:cNvPr id="3" name="Content Placeholder 2"/>
          <p:cNvSpPr>
            <a:spLocks noGrp="1"/>
          </p:cNvSpPr>
          <p:nvPr>
            <p:ph idx="1"/>
          </p:nvPr>
        </p:nvSpPr>
        <p:spPr>
          <a:xfrm>
            <a:off x="228600" y="1600201"/>
            <a:ext cx="8458200" cy="4525963"/>
          </a:xfrm>
        </p:spPr>
        <p:txBody>
          <a:bodyPr>
            <a:normAutofit fontScale="92500" lnSpcReduction="20000"/>
          </a:bodyPr>
          <a:lstStyle/>
          <a:p>
            <a:r>
              <a:rPr lang="en-US" dirty="0" smtClean="0"/>
              <a:t>Alpha and beta can deposit high amount of energy in cell</a:t>
            </a:r>
          </a:p>
          <a:p>
            <a:pPr lvl="1"/>
            <a:r>
              <a:rPr lang="en-US" dirty="0" smtClean="0"/>
              <a:t>Alpha travels about 1 cell length, beta around 7-8 cells</a:t>
            </a:r>
          </a:p>
          <a:p>
            <a:pPr lvl="1"/>
            <a:r>
              <a:rPr lang="en-US" dirty="0" smtClean="0"/>
              <a:t>Therapeutic, can kill tumor cells</a:t>
            </a:r>
          </a:p>
          <a:p>
            <a:pPr lvl="2"/>
            <a:r>
              <a:rPr lang="en-US" dirty="0" smtClean="0"/>
              <a:t>Includes Auger electron</a:t>
            </a:r>
          </a:p>
          <a:p>
            <a:r>
              <a:rPr lang="en-US" dirty="0" smtClean="0"/>
              <a:t>Gamma decay and positron decay for imaging</a:t>
            </a:r>
          </a:p>
          <a:p>
            <a:pPr lvl="1"/>
            <a:r>
              <a:rPr lang="en-US" dirty="0" smtClean="0"/>
              <a:t>Photon emission</a:t>
            </a:r>
          </a:p>
          <a:p>
            <a:pPr lvl="1"/>
            <a:r>
              <a:rPr lang="en-US" dirty="0" smtClean="0"/>
              <a:t>Positron produces 2 photons when interaction with electron</a:t>
            </a:r>
          </a:p>
          <a:p>
            <a:pPr lvl="2"/>
            <a:r>
              <a:rPr lang="en-US" dirty="0" smtClean="0"/>
              <a:t> matter-antimatter interaction</a:t>
            </a:r>
          </a:p>
          <a:p>
            <a:pPr marL="914400" lvl="2"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326481533"/>
      </p:ext>
    </p:extLst>
  </p:cSld>
  <p:clrMapOvr>
    <a:masterClrMapping/>
  </p:clrMapOvr>
  <mc:AlternateContent xmlns:mc="http://schemas.openxmlformats.org/markup-compatibility/2006" xmlns:p14="http://schemas.microsoft.com/office/powerpoint/2010/main">
    <mc:Choice Requires="p14">
      <p:transition spd="slow" p14:dur="2000" advTm="93178"/>
    </mc:Choice>
    <mc:Fallback xmlns="">
      <p:transition spd="slow" advTm="93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7907" x="3962400" y="1416050"/>
          <p14:tracePt t="8023" x="3956050" y="1416050"/>
          <p14:tracePt t="8034" x="3943350" y="1416050"/>
          <p14:tracePt t="8039" x="3943350" y="1409700"/>
          <p14:tracePt t="8047" x="3905250" y="1403350"/>
          <p14:tracePt t="8063" x="3873500" y="1390650"/>
          <p14:tracePt t="8079" x="3778250" y="1365250"/>
          <p14:tracePt t="8091" x="3689350" y="1346200"/>
          <p14:tracePt t="8111" x="3581400" y="1320800"/>
          <p14:tracePt t="8127" x="3448050" y="1282700"/>
          <p14:tracePt t="8143" x="3333750" y="1250950"/>
          <p14:tracePt t="8159" x="3232150" y="1219200"/>
          <p14:tracePt t="8159" x="3175000" y="1212850"/>
          <p14:tracePt t="8175" x="3028950" y="1181100"/>
          <p14:tracePt t="8199" x="2851150" y="1143000"/>
          <p14:tracePt t="8208" x="2679700" y="1111250"/>
          <p14:tracePt t="8231" x="2540000" y="1054100"/>
          <p14:tracePt t="8241" x="2406650" y="1022350"/>
          <p14:tracePt t="8275" x="2260600" y="996950"/>
          <p14:tracePt t="8279" x="2063750" y="971550"/>
          <p14:tracePt t="8291" x="1797050" y="908050"/>
          <p14:tracePt t="8309" x="1555750" y="876300"/>
          <p14:tracePt t="8325" x="1327150" y="876300"/>
          <p14:tracePt t="8341" x="1143000" y="863600"/>
          <p14:tracePt t="8358" x="971550" y="863600"/>
          <p14:tracePt t="8375" x="901700" y="863600"/>
          <p14:tracePt t="8391" x="850900" y="869950"/>
          <p14:tracePt t="8408" x="806450" y="889000"/>
          <p14:tracePt t="8425" x="768350" y="920750"/>
          <p14:tracePt t="8441" x="704850" y="971550"/>
          <p14:tracePt t="8458" x="641350" y="1041400"/>
          <p14:tracePt t="8475" x="590550" y="1085850"/>
          <p14:tracePt t="8492" x="546100" y="1136650"/>
          <p14:tracePt t="8508" x="488950" y="1187450"/>
          <p14:tracePt t="8525" x="431800" y="1257300"/>
          <p14:tracePt t="8542" x="374650" y="1365250"/>
          <p14:tracePt t="8559" x="342900" y="1454150"/>
          <p14:tracePt t="8576" x="304800" y="1555750"/>
          <p14:tracePt t="8592" x="304800" y="1644650"/>
          <p14:tracePt t="8609" x="304800" y="1708150"/>
          <p14:tracePt t="8625" x="304800" y="1841500"/>
          <p14:tracePt t="8642" x="304800" y="1974850"/>
          <p14:tracePt t="8658" x="317500" y="2076450"/>
          <p14:tracePt t="8675" x="330200" y="2133600"/>
          <p14:tracePt t="8692" x="330200" y="2184400"/>
          <p14:tracePt t="8709" x="330200" y="2209800"/>
          <p14:tracePt t="8725" x="336550" y="2241550"/>
          <p14:tracePt t="8742" x="349250" y="2260600"/>
          <p14:tracePt t="8742" x="355600" y="2279650"/>
          <p14:tracePt t="8759" x="368300" y="2292350"/>
          <p14:tracePt t="8776" x="387350" y="2305050"/>
          <p14:tracePt t="8792" x="412750" y="2317750"/>
          <p14:tracePt t="8809" x="450850" y="2330450"/>
          <p14:tracePt t="8825" x="495300" y="2343150"/>
          <p14:tracePt t="8842" x="546100" y="2362200"/>
          <p14:tracePt t="8859" x="622300" y="2362200"/>
          <p14:tracePt t="8876" x="685800" y="2374900"/>
          <p14:tracePt t="8892" x="698500" y="2374900"/>
          <p14:tracePt t="8909" x="704850" y="2374900"/>
          <p14:tracePt t="8926" x="723900" y="2374900"/>
          <p14:tracePt t="8942" x="755650" y="2374900"/>
          <p14:tracePt t="8959" x="774700" y="2374900"/>
          <p14:tracePt t="8976" x="793750" y="2374900"/>
          <p14:tracePt t="9031" x="800100" y="2368550"/>
          <p14:tracePt t="9039" x="806450" y="2368550"/>
          <p14:tracePt t="9051" x="819150" y="2362200"/>
          <p14:tracePt t="9052" x="844550" y="2355850"/>
          <p14:tracePt t="9059" x="869950" y="2343150"/>
          <p14:tracePt t="9076" x="895350" y="2336800"/>
          <p14:tracePt t="9093" x="908050" y="2336800"/>
          <p14:tracePt t="9110" x="914400" y="2336800"/>
          <p14:tracePt t="9126" x="920750" y="2330450"/>
          <p14:tracePt t="9167" x="933450" y="2330450"/>
          <p14:tracePt t="9175" x="946150" y="2330450"/>
          <p14:tracePt t="9193" x="971550" y="2330450"/>
          <p14:tracePt t="9193" x="1003300" y="2330450"/>
          <p14:tracePt t="9209" x="1054100" y="2324100"/>
          <p14:tracePt t="9226" x="1085850" y="2324100"/>
          <p14:tracePt t="9243" x="1098550" y="2324100"/>
          <p14:tracePt t="9260" x="1111250" y="2324100"/>
          <p14:tracePt t="9277" x="1149350" y="2324100"/>
          <p14:tracePt t="9293" x="1168400" y="2317750"/>
          <p14:tracePt t="9310" x="1212850" y="2305050"/>
          <p14:tracePt t="9326" x="1282700" y="2298700"/>
          <p14:tracePt t="9343" x="1308100" y="2292350"/>
          <p14:tracePt t="9360" x="1352550" y="2279650"/>
          <p14:tracePt t="9377" x="1384300" y="2279650"/>
          <p14:tracePt t="9393" x="1447800" y="2266950"/>
          <p14:tracePt t="9410" x="1504950" y="2260600"/>
          <p14:tracePt t="9427" x="1543050" y="2254250"/>
          <p14:tracePt t="9444" x="1574800" y="2247900"/>
          <p14:tracePt t="9460" x="1606550" y="2247900"/>
          <p14:tracePt t="9477" x="1638300" y="2247900"/>
          <p14:tracePt t="9493" x="1670050" y="2247900"/>
          <p14:tracePt t="9510" x="1708150" y="2235200"/>
          <p14:tracePt t="9527" x="1746250" y="2228850"/>
          <p14:tracePt t="9544" x="1771650" y="2228850"/>
          <p14:tracePt t="9560" x="1816100" y="2228850"/>
          <p14:tracePt t="9577" x="1841500" y="2228850"/>
          <p14:tracePt t="9593" x="1879600" y="2228850"/>
          <p14:tracePt t="9611" x="1898650" y="2228850"/>
          <p14:tracePt t="9627" x="1930400" y="2228850"/>
          <p14:tracePt t="9644" x="1949450" y="2228850"/>
          <p14:tracePt t="9660" x="1981200" y="2228850"/>
          <p14:tracePt t="9677" x="2012950" y="2222500"/>
          <p14:tracePt t="9693" x="2038350" y="2216150"/>
          <p14:tracePt t="9710" x="2101850" y="2216150"/>
          <p14:tracePt t="9727" x="2139950" y="2216150"/>
          <p14:tracePt t="9744" x="2184400" y="2216150"/>
          <p14:tracePt t="9760" x="2222500" y="2216150"/>
          <p14:tracePt t="9777" x="2254250" y="2216150"/>
          <p14:tracePt t="9794" x="2292350" y="2216150"/>
          <p14:tracePt t="9811" x="2324100" y="2216150"/>
          <p14:tracePt t="9827" x="2387600" y="2216150"/>
          <p14:tracePt t="9844" x="2451100" y="2216150"/>
          <p14:tracePt t="9860" x="2520950" y="2216150"/>
          <p14:tracePt t="9877" x="2603500" y="2216150"/>
          <p14:tracePt t="9894" x="2673350" y="2216150"/>
          <p14:tracePt t="9894" x="2724150" y="2216150"/>
          <p14:tracePt t="9911" x="2813050" y="2216150"/>
          <p14:tracePt t="9928" x="2952750" y="2216150"/>
          <p14:tracePt t="9944" x="3098800" y="2235200"/>
          <p14:tracePt t="9961" x="3232150" y="2254250"/>
          <p14:tracePt t="9977" x="3397250" y="2266950"/>
          <p14:tracePt t="9994" x="3549650" y="2266950"/>
          <p14:tracePt t="10011" x="3689350" y="2266950"/>
          <p14:tracePt t="10028" x="3816350" y="2266950"/>
          <p14:tracePt t="10044" x="3937000" y="2266950"/>
          <p14:tracePt t="10061" x="4025900" y="2266950"/>
          <p14:tracePt t="10078" x="4114800" y="2266950"/>
          <p14:tracePt t="10094" x="4279900" y="2266950"/>
          <p14:tracePt t="10112" x="4400550" y="2266950"/>
          <p14:tracePt t="10128" x="4508500" y="2266950"/>
          <p14:tracePt t="10145" x="4610100" y="2266950"/>
          <p14:tracePt t="10161" x="4737100" y="2266950"/>
          <p14:tracePt t="10178" x="4895850" y="2305050"/>
          <p14:tracePt t="10194" x="5124450" y="2311400"/>
          <p14:tracePt t="10211" x="5524500" y="2362200"/>
          <p14:tracePt t="10228" x="5924550" y="2374900"/>
          <p14:tracePt t="10245" x="6426200" y="2413000"/>
          <p14:tracePt t="10261" x="6819900" y="2444750"/>
          <p14:tracePt t="10278" x="7162800" y="2470150"/>
          <p14:tracePt t="10295" x="7461250" y="2470150"/>
          <p14:tracePt t="10312" x="7613650" y="2470150"/>
          <p14:tracePt t="10328" x="7753350" y="2470150"/>
          <p14:tracePt t="10345" x="7880350" y="2470150"/>
          <p14:tracePt t="10361" x="8001000" y="2444750"/>
          <p14:tracePt t="10378" x="8083550" y="2425700"/>
          <p14:tracePt t="10395" x="8166100" y="2400300"/>
          <p14:tracePt t="10411" x="8235950" y="2387600"/>
          <p14:tracePt t="10428" x="8318500" y="2349500"/>
          <p14:tracePt t="10445" x="8394700" y="2317750"/>
          <p14:tracePt t="10461" x="8458200" y="2286000"/>
          <p14:tracePt t="10478" x="8578850" y="2222500"/>
          <p14:tracePt t="10496" x="8636000" y="2184400"/>
          <p14:tracePt t="10512" x="8693150" y="2152650"/>
          <p14:tracePt t="10528" x="8756650" y="2108200"/>
          <p14:tracePt t="10545" x="8775700" y="2095500"/>
          <p14:tracePt t="10562" x="8801100" y="2076450"/>
          <p14:tracePt t="10578" x="8826500" y="2051050"/>
          <p14:tracePt t="10595" x="8826500" y="2044700"/>
          <p14:tracePt t="10612" x="8832850" y="2032000"/>
          <p14:tracePt t="10629" x="8832850" y="2012950"/>
          <p14:tracePt t="10646" x="8832850" y="2006600"/>
          <p14:tracePt t="10662" x="8826500" y="1981200"/>
          <p14:tracePt t="10679" x="8788400" y="1968500"/>
          <p14:tracePt t="10697" x="8731250" y="1936750"/>
          <p14:tracePt t="10712" x="8686800" y="1905000"/>
          <p14:tracePt t="10729" x="8642350" y="1892300"/>
          <p14:tracePt t="10745" x="8591550" y="1873250"/>
          <p14:tracePt t="10762" x="8509000" y="1860550"/>
          <p14:tracePt t="10779" x="8420100" y="1841500"/>
          <p14:tracePt t="10795" x="8274050" y="1816100"/>
          <p14:tracePt t="10812" x="8102600" y="1784350"/>
          <p14:tracePt t="10829" x="7880350" y="1746250"/>
          <p14:tracePt t="10846" x="7708900" y="1733550"/>
          <p14:tracePt t="10862" x="7499350" y="1720850"/>
          <p14:tracePt t="10879" x="7378700" y="1701800"/>
          <p14:tracePt t="10896" x="7302500" y="1689100"/>
          <p14:tracePt t="10912" x="7264400" y="1682750"/>
          <p14:tracePt t="10929" x="7207250" y="1676400"/>
          <p14:tracePt t="10946" x="7156450" y="1663700"/>
          <p14:tracePt t="10962" x="7099300" y="1663700"/>
          <p14:tracePt t="10979" x="6978650" y="1651000"/>
          <p14:tracePt t="10996" x="6870700" y="1638300"/>
          <p14:tracePt t="11013" x="6711950" y="1625600"/>
          <p14:tracePt t="11029" x="6584950" y="1612900"/>
          <p14:tracePt t="11046" x="6400800" y="1593850"/>
          <p14:tracePt t="11064" x="6292850" y="1574800"/>
          <p14:tracePt t="11079" x="6178550" y="1568450"/>
          <p14:tracePt t="11096" x="6076950" y="1543050"/>
          <p14:tracePt t="11113" x="5981700" y="1511300"/>
          <p14:tracePt t="11129" x="5880100" y="1492250"/>
          <p14:tracePt t="11147" x="5797550" y="1460500"/>
          <p14:tracePt t="11163" x="5708650" y="1441450"/>
          <p14:tracePt t="11180" x="5613400" y="1428750"/>
          <p14:tracePt t="11196" x="5556250" y="1416050"/>
          <p14:tracePt t="11214" x="5492750" y="1397000"/>
          <p14:tracePt t="11230" x="5403850" y="1384300"/>
          <p14:tracePt t="11246" x="5213350" y="1346200"/>
          <p14:tracePt t="11264" x="5092700" y="1320800"/>
          <p14:tracePt t="11280" x="4978400" y="1295400"/>
          <p14:tracePt t="11296" x="4845050" y="1250950"/>
          <p14:tracePt t="11313" x="4711700" y="1238250"/>
          <p14:tracePt t="11330" x="4559300" y="1212850"/>
          <p14:tracePt t="11346" x="4432300" y="1193800"/>
          <p14:tracePt t="11363" x="4330700" y="1168400"/>
          <p14:tracePt t="11380" x="4210050" y="1162050"/>
          <p14:tracePt t="11397" x="4108450" y="1136650"/>
          <p14:tracePt t="11413" x="4006850" y="1117600"/>
          <p14:tracePt t="11430" x="3905250" y="1104900"/>
          <p14:tracePt t="11430" x="3848100" y="1104900"/>
          <p14:tracePt t="11447" x="3759200" y="1098550"/>
          <p14:tracePt t="11464" x="3689350" y="1092200"/>
          <p14:tracePt t="11480" x="3632200" y="1085850"/>
          <p14:tracePt t="11497" x="3568700" y="1079500"/>
          <p14:tracePt t="11513" x="3505200" y="1073150"/>
          <p14:tracePt t="11531" x="3460750" y="1060450"/>
          <p14:tracePt t="11547" x="3422650" y="1054100"/>
          <p14:tracePt t="11563" x="3384550" y="1047750"/>
          <p14:tracePt t="11580" x="3371850" y="1041400"/>
          <p14:tracePt t="11597" x="3352800" y="1041400"/>
          <p14:tracePt t="11613" x="3346450" y="1041400"/>
          <p14:tracePt t="11630" x="3333750" y="1041400"/>
          <p14:tracePt t="12235" x="0" y="0"/>
        </p14:tracePtLst>
        <p14:tracePtLst>
          <p14:tracePt t="43023" x="4476750" y="2305050"/>
          <p14:tracePt t="43148" x="4470400" y="2305050"/>
          <p14:tracePt t="43156" x="4451350" y="2305050"/>
          <p14:tracePt t="43164" x="4425950" y="2305050"/>
          <p14:tracePt t="43172" x="4349750" y="2298700"/>
          <p14:tracePt t="43188" x="4216400" y="2279650"/>
          <p14:tracePt t="43204" x="4051300" y="2254250"/>
          <p14:tracePt t="43220" x="3886200" y="2241550"/>
          <p14:tracePt t="43236" x="3752850" y="2216150"/>
          <p14:tracePt t="43236" x="3721100" y="2216150"/>
          <p14:tracePt t="43252" x="3632200" y="2197100"/>
          <p14:tracePt t="43276" x="3536950" y="2165350"/>
          <p14:tracePt t="43292" x="3403600" y="2133600"/>
          <p14:tracePt t="43308" x="3225800" y="2070100"/>
          <p14:tracePt t="43324" x="3067050" y="2019300"/>
          <p14:tracePt t="43340" x="2908300" y="1968500"/>
          <p14:tracePt t="43353" x="2806700" y="1949450"/>
          <p14:tracePt t="43372" x="2755900" y="1930400"/>
          <p14:tracePt t="43388" x="2724150" y="1911350"/>
          <p14:tracePt t="43404" x="2660650" y="1885950"/>
          <p14:tracePt t="43420" x="2590800" y="1847850"/>
          <p14:tracePt t="43435" x="2495550" y="1816100"/>
          <p14:tracePt t="43452" x="2273300" y="1765300"/>
          <p14:tracePt t="43469" x="2114550" y="1701800"/>
          <p14:tracePt t="43485" x="1917700" y="1651000"/>
          <p14:tracePt t="43502" x="1746250" y="1593850"/>
          <p14:tracePt t="43519" x="1631950" y="1543050"/>
          <p14:tracePt t="43535" x="1562100" y="1530350"/>
          <p14:tracePt t="43552" x="1492250" y="1517650"/>
          <p14:tracePt t="43569" x="1460500" y="1511300"/>
          <p14:tracePt t="43585" x="1422400" y="1498600"/>
          <p14:tracePt t="43602" x="1358900" y="1479550"/>
          <p14:tracePt t="43602" x="1314450" y="1479550"/>
          <p14:tracePt t="43620" x="1270000" y="1473200"/>
          <p14:tracePt t="43635" x="1155700" y="1454150"/>
          <p14:tracePt t="43653" x="1104900" y="1454150"/>
          <p14:tracePt t="43669" x="1035050" y="1447800"/>
          <p14:tracePt t="43686" x="996950" y="1447800"/>
          <p14:tracePt t="43702" x="958850" y="1447800"/>
          <p14:tracePt t="43719" x="927100" y="1447800"/>
          <p14:tracePt t="43736" x="914400" y="1447800"/>
          <p14:tracePt t="43752" x="895350" y="1447800"/>
          <p14:tracePt t="43769" x="882650" y="1447800"/>
          <p14:tracePt t="43786" x="838200" y="1460500"/>
          <p14:tracePt t="43802" x="806450" y="1498600"/>
          <p14:tracePt t="43820" x="781050" y="1536700"/>
          <p14:tracePt t="43836" x="768350" y="1549400"/>
          <p14:tracePt t="43852" x="717550" y="1651000"/>
          <p14:tracePt t="43869" x="679450" y="1733550"/>
          <p14:tracePt t="43886" x="641350" y="1828800"/>
          <p14:tracePt t="43902" x="615950" y="1943100"/>
          <p14:tracePt t="43919" x="603250" y="2012950"/>
          <p14:tracePt t="43936" x="603250" y="2070100"/>
          <p14:tracePt t="43953" x="603250" y="2108200"/>
          <p14:tracePt t="43969" x="603250" y="2146300"/>
          <p14:tracePt t="43986" x="603250" y="2178050"/>
          <p14:tracePt t="44003" x="635000" y="2222500"/>
          <p14:tracePt t="44021" x="666750" y="2279650"/>
          <p14:tracePt t="44036" x="742950" y="2330450"/>
          <p14:tracePt t="44053" x="806450" y="2368550"/>
          <p14:tracePt t="44069" x="857250" y="2387600"/>
          <p14:tracePt t="44086" x="914400" y="2406650"/>
          <p14:tracePt t="44103" x="958850" y="2419350"/>
          <p14:tracePt t="44120" x="1003300" y="2425700"/>
          <p14:tracePt t="44136" x="1104900" y="2425700"/>
          <p14:tracePt t="44153" x="1225550" y="2425700"/>
          <p14:tracePt t="44170" x="1346200" y="2425700"/>
          <p14:tracePt t="44186" x="1441450" y="2425700"/>
          <p14:tracePt t="44203" x="1587500" y="2425700"/>
          <p14:tracePt t="44220" x="1657350" y="2425700"/>
          <p14:tracePt t="44236" x="1727200" y="2425700"/>
          <p14:tracePt t="44253" x="1784350" y="2425700"/>
          <p14:tracePt t="44270" x="1841500" y="2413000"/>
          <p14:tracePt t="44287" x="1866900" y="2400300"/>
          <p14:tracePt t="44303" x="1898650" y="2393950"/>
          <p14:tracePt t="44320" x="1924050" y="2393950"/>
          <p14:tracePt t="44337" x="1974850" y="2374900"/>
          <p14:tracePt t="44353" x="2038350" y="2362200"/>
          <p14:tracePt t="44371" x="2082800" y="2355850"/>
          <p14:tracePt t="44387" x="2133600" y="2343150"/>
          <p14:tracePt t="44403" x="2203450" y="2336800"/>
          <p14:tracePt t="44420" x="2260600" y="2336800"/>
          <p14:tracePt t="44437" x="2336800" y="2317750"/>
          <p14:tracePt t="44454" x="2413000" y="2298700"/>
          <p14:tracePt t="44470" x="2470150" y="2292350"/>
          <p14:tracePt t="44487" x="2514600" y="2292350"/>
          <p14:tracePt t="44503" x="2540000" y="2292350"/>
          <p14:tracePt t="44520" x="2578100" y="2292350"/>
          <p14:tracePt t="44537" x="2616200" y="2279650"/>
          <p14:tracePt t="44554" x="2654300" y="2273300"/>
          <p14:tracePt t="44570" x="2673350" y="2273300"/>
          <p14:tracePt t="44587" x="2692400" y="2273300"/>
          <p14:tracePt t="44605" x="2717800" y="2273300"/>
          <p14:tracePt t="44620" x="2762250" y="2254250"/>
          <p14:tracePt t="44637" x="2819400" y="2247900"/>
          <p14:tracePt t="44654" x="2863850" y="2247900"/>
          <p14:tracePt t="44670" x="2901950" y="2247900"/>
          <p14:tracePt t="44687" x="2927350" y="2241550"/>
          <p14:tracePt t="44704" x="2990850" y="2241550"/>
          <p14:tracePt t="44720" x="3105150" y="2241550"/>
          <p14:tracePt t="44737" x="3187700" y="2241550"/>
          <p14:tracePt t="44754" x="3289300" y="2241550"/>
          <p14:tracePt t="44771" x="3397250" y="2241550"/>
          <p14:tracePt t="44771" x="3435350" y="2241550"/>
          <p14:tracePt t="44788" x="3492500" y="2241550"/>
          <p14:tracePt t="44804" x="3549650" y="2241550"/>
          <p14:tracePt t="44821" x="3613150" y="2241550"/>
          <p14:tracePt t="44837" x="3708400" y="2235200"/>
          <p14:tracePt t="44854" x="3803650" y="2228850"/>
          <p14:tracePt t="44871" x="3917950" y="2209800"/>
          <p14:tracePt t="44887" x="4051300" y="2178050"/>
          <p14:tracePt t="44904" x="4133850" y="2171700"/>
          <p14:tracePt t="44921" x="4197350" y="2165350"/>
          <p14:tracePt t="44938" x="4254500" y="2165350"/>
          <p14:tracePt t="44954" x="4337050" y="2152650"/>
          <p14:tracePt t="44971" x="4514850" y="2114550"/>
          <p14:tracePt t="44988" x="4603750" y="2108200"/>
          <p14:tracePt t="45004" x="4832350" y="2095500"/>
          <p14:tracePt t="45021" x="4933950" y="2095500"/>
          <p14:tracePt t="45038" x="5048250" y="2095500"/>
          <p14:tracePt t="45055" x="5200650" y="2095500"/>
          <p14:tracePt t="45071" x="5308600" y="2095500"/>
          <p14:tracePt t="45088" x="5473700" y="2095500"/>
          <p14:tracePt t="45104" x="5721350" y="2095500"/>
          <p14:tracePt t="45121" x="6076950" y="2095500"/>
          <p14:tracePt t="45138" x="6496050" y="2095500"/>
          <p14:tracePt t="45155" x="6826250" y="2095500"/>
          <p14:tracePt t="45155" x="6927850" y="2095500"/>
          <p14:tracePt t="45172" x="7004050" y="2089150"/>
          <p14:tracePt t="45188" x="7162800" y="2051050"/>
          <p14:tracePt t="45205" x="7207250" y="2038350"/>
          <p14:tracePt t="45221" x="7232650" y="2032000"/>
          <p14:tracePt t="45238" x="7277100" y="2006600"/>
          <p14:tracePt t="45255" x="7315200" y="1987550"/>
          <p14:tracePt t="45271" x="7366000" y="1949450"/>
          <p14:tracePt t="45288" x="7429500" y="1885950"/>
          <p14:tracePt t="45305" x="7480300" y="1841500"/>
          <p14:tracePt t="45321" x="7493000" y="1822450"/>
          <p14:tracePt t="45338" x="7505700" y="1803400"/>
          <p14:tracePt t="45355" x="7505700" y="1797050"/>
          <p14:tracePt t="45372" x="7505700" y="1784350"/>
          <p14:tracePt t="45388" x="7473950" y="1765300"/>
          <p14:tracePt t="45405" x="7391400" y="1739900"/>
          <p14:tracePt t="45422" x="7302500" y="1720850"/>
          <p14:tracePt t="45438" x="7162800" y="1695450"/>
          <p14:tracePt t="45455" x="7016750" y="1695450"/>
          <p14:tracePt t="45472" x="6819900" y="1682750"/>
          <p14:tracePt t="45488" x="6648450" y="1676400"/>
          <p14:tracePt t="45505" x="6483350" y="1676400"/>
          <p14:tracePt t="45522" x="6280150" y="1676400"/>
          <p14:tracePt t="45539" x="5943600" y="1676400"/>
          <p14:tracePt t="45556" x="5683250" y="1676400"/>
          <p14:tracePt t="45573" x="5346700" y="1676400"/>
          <p14:tracePt t="45589" x="5010150" y="1676400"/>
          <p14:tracePt t="45605" x="4768850" y="1676400"/>
          <p14:tracePt t="45622" x="4533900" y="1676400"/>
          <p14:tracePt t="45639" x="4349750" y="1676400"/>
          <p14:tracePt t="45656" x="4140200" y="1708150"/>
          <p14:tracePt t="45672" x="3911600" y="1771650"/>
          <p14:tracePt t="45689" x="3714750" y="1835150"/>
          <p14:tracePt t="45706" x="3460750" y="1930400"/>
          <p14:tracePt t="45722" x="3225800" y="2025650"/>
          <p14:tracePt t="45739" x="2806700" y="2171700"/>
          <p14:tracePt t="45756" x="2692400" y="2203450"/>
          <p14:tracePt t="45773" x="2387600" y="2279650"/>
          <p14:tracePt t="45789" x="2241550" y="2324100"/>
          <p14:tracePt t="45806" x="2127250" y="2355850"/>
          <p14:tracePt t="45822" x="1987550" y="2413000"/>
          <p14:tracePt t="45839" x="1905000" y="2463800"/>
          <p14:tracePt t="45856" x="1822450" y="2533650"/>
          <p14:tracePt t="45873" x="1727200" y="2647950"/>
          <p14:tracePt t="45889" x="1638300" y="2755900"/>
          <p14:tracePt t="45906" x="1524000" y="2876550"/>
          <p14:tracePt t="45922" x="1416050" y="3048000"/>
          <p14:tracePt t="45940" x="1384300" y="3092450"/>
          <p14:tracePt t="45956" x="1295400" y="3270250"/>
          <p14:tracePt t="45973" x="1219200" y="3390900"/>
          <p14:tracePt t="45989" x="1104900" y="3530600"/>
          <p14:tracePt t="46006" x="990600" y="3663950"/>
          <p14:tracePt t="46023" x="920750" y="3771900"/>
          <p14:tracePt t="46040" x="819150" y="3860800"/>
          <p14:tracePt t="46056" x="800100" y="3886200"/>
          <p14:tracePt t="46093" x="793750" y="3886200"/>
          <p14:tracePt t="46204" x="819150" y="3886200"/>
          <p14:tracePt t="46213" x="850900" y="3886200"/>
          <p14:tracePt t="46219" x="908050" y="3867150"/>
          <p14:tracePt t="46228" x="1009650" y="3860800"/>
          <p14:tracePt t="46240" x="1149350" y="3854450"/>
          <p14:tracePt t="46256" x="1270000" y="3854450"/>
          <p14:tracePt t="46273" x="1435100" y="3854450"/>
          <p14:tracePt t="46290" x="1600200" y="3816350"/>
          <p14:tracePt t="46307" x="1739900" y="3803650"/>
          <p14:tracePt t="46323" x="1917700" y="3790950"/>
          <p14:tracePt t="46341" x="2057400" y="3790950"/>
          <p14:tracePt t="46357" x="2222500" y="3790950"/>
          <p14:tracePt t="46374" x="2393950" y="3790950"/>
          <p14:tracePt t="46390" x="2514600" y="3765550"/>
          <p14:tracePt t="46407" x="2628900" y="3746500"/>
          <p14:tracePt t="46423" x="2673350" y="3721100"/>
          <p14:tracePt t="46440" x="2698750" y="3714750"/>
          <p14:tracePt t="46457" x="2711450" y="3714750"/>
          <p14:tracePt t="46474" x="2736850" y="3714750"/>
          <p14:tracePt t="46490" x="2781300" y="3714750"/>
          <p14:tracePt t="46507" x="2825750" y="3708400"/>
          <p14:tracePt t="46524" x="2870200" y="3708400"/>
          <p14:tracePt t="46540" x="2901950" y="3708400"/>
          <p14:tracePt t="46557" x="2959100" y="3708400"/>
          <p14:tracePt t="46574" x="3035300" y="3708400"/>
          <p14:tracePt t="46590" x="3136900" y="3708400"/>
          <p14:tracePt t="46607" x="3244850" y="3708400"/>
          <p14:tracePt t="46623" x="3321050" y="3708400"/>
          <p14:tracePt t="46641" x="3403600" y="3708400"/>
          <p14:tracePt t="46657" x="3498850" y="3727450"/>
          <p14:tracePt t="46674" x="3644900" y="3727450"/>
          <p14:tracePt t="46690" x="3848100" y="3727450"/>
          <p14:tracePt t="46690" x="3930650" y="3727450"/>
          <p14:tracePt t="46708" x="4095750" y="3727450"/>
          <p14:tracePt t="46724" x="4216400" y="3727450"/>
          <p14:tracePt t="46741" x="4318000" y="3740150"/>
          <p14:tracePt t="46757" x="4400550" y="3740150"/>
          <p14:tracePt t="46774" x="4483100" y="3746500"/>
          <p14:tracePt t="46790" x="4622800" y="3746500"/>
          <p14:tracePt t="46807" x="4794250" y="3746500"/>
          <p14:tracePt t="46824" x="4940300" y="3746500"/>
          <p14:tracePt t="46841" x="5086350" y="3746500"/>
          <p14:tracePt t="46857" x="5251450" y="3746500"/>
          <p14:tracePt t="46875" x="5410200" y="3746500"/>
          <p14:tracePt t="46891" x="5670550" y="3746500"/>
          <p14:tracePt t="46908" x="5746750" y="3746500"/>
          <p14:tracePt t="46924" x="5956300" y="3733800"/>
          <p14:tracePt t="46941" x="6051550" y="3708400"/>
          <p14:tracePt t="46957" x="6146800" y="3670300"/>
          <p14:tracePt t="46974" x="6235700" y="3651250"/>
          <p14:tracePt t="46991" x="6292850" y="3625850"/>
          <p14:tracePt t="47008" x="6356350" y="3594100"/>
          <p14:tracePt t="47024" x="6400800" y="3568700"/>
          <p14:tracePt t="47041" x="6445250" y="3536950"/>
          <p14:tracePt t="47058" x="6464300" y="3511550"/>
          <p14:tracePt t="47075" x="6470650" y="3492500"/>
          <p14:tracePt t="47091" x="6483350" y="3467100"/>
          <p14:tracePt t="47108" x="6483350" y="3460750"/>
          <p14:tracePt t="47149" x="6483350" y="3454400"/>
          <p14:tracePt t="47157" x="6477000" y="3435350"/>
          <p14:tracePt t="47167" x="6470650" y="3422650"/>
          <p14:tracePt t="47175" x="6457950" y="3397250"/>
          <p14:tracePt t="47191" x="6432550" y="3384550"/>
          <p14:tracePt t="47208" x="6388100" y="3359150"/>
          <p14:tracePt t="47225" x="6350000" y="3327400"/>
          <p14:tracePt t="47242" x="6305550" y="3295650"/>
          <p14:tracePt t="47258" x="6229350" y="3257550"/>
          <p14:tracePt t="47275" x="6127750" y="3232150"/>
          <p14:tracePt t="47292" x="5943600" y="3155950"/>
          <p14:tracePt t="47308" x="5765800" y="3124200"/>
          <p14:tracePt t="47326" x="5651500" y="3098800"/>
          <p14:tracePt t="47341" x="5505450" y="3073400"/>
          <p14:tracePt t="47358" x="5391150" y="3048000"/>
          <p14:tracePt t="47375" x="5302250" y="3028950"/>
          <p14:tracePt t="47391" x="5213350" y="3016250"/>
          <p14:tracePt t="47408" x="5080000" y="2990850"/>
          <p14:tracePt t="47425" x="4914900" y="2965450"/>
          <p14:tracePt t="47442" x="4699000" y="2946400"/>
          <p14:tracePt t="47458" x="4464050" y="2933700"/>
          <p14:tracePt t="47458" x="4356100" y="2921000"/>
          <p14:tracePt t="47476" x="4108450" y="2914650"/>
          <p14:tracePt t="47494" x="3949700" y="2901950"/>
          <p14:tracePt t="47509" x="3803650" y="2889250"/>
          <p14:tracePt t="47525" x="3702050" y="2870200"/>
          <p14:tracePt t="47542" x="3600450" y="2857500"/>
          <p14:tracePt t="47559" x="3511550" y="2838450"/>
          <p14:tracePt t="47575" x="3409950" y="2838450"/>
          <p14:tracePt t="47592" x="3257550" y="2832100"/>
          <p14:tracePt t="47609" x="3098800" y="2813050"/>
          <p14:tracePt t="47625" x="2901950" y="2806700"/>
          <p14:tracePt t="47643" x="2679700" y="2774950"/>
          <p14:tracePt t="47659" x="2463800" y="2768600"/>
          <p14:tracePt t="47675" x="2235200" y="2743200"/>
          <p14:tracePt t="47692" x="1962150" y="2730500"/>
          <p14:tracePt t="47709" x="1822450" y="2724150"/>
          <p14:tracePt t="47725" x="1701800" y="2724150"/>
          <p14:tracePt t="47742" x="1568450" y="2724150"/>
          <p14:tracePt t="47759" x="1428750" y="2724150"/>
          <p14:tracePt t="47775" x="1314450" y="2730500"/>
          <p14:tracePt t="47792" x="1231900" y="2755900"/>
          <p14:tracePt t="47809" x="1168400" y="2806700"/>
          <p14:tracePt t="47825" x="1085850" y="2882900"/>
          <p14:tracePt t="47843" x="1047750" y="2940050"/>
          <p14:tracePt t="47860" x="996950" y="3041650"/>
          <p14:tracePt t="47876" x="946150" y="3162300"/>
          <p14:tracePt t="47893" x="933450" y="3213100"/>
          <p14:tracePt t="47909" x="927100" y="3251200"/>
          <p14:tracePt t="47926" x="927100" y="3302000"/>
          <p14:tracePt t="47942" x="927100" y="3346450"/>
          <p14:tracePt t="47959" x="927100" y="3397250"/>
          <p14:tracePt t="47976" x="971550" y="3479800"/>
          <p14:tracePt t="47992" x="1028700" y="3530600"/>
          <p14:tracePt t="48009" x="1130300" y="3568700"/>
          <p14:tracePt t="48026" x="1250950" y="3613150"/>
          <p14:tracePt t="48043" x="1416050" y="3638550"/>
          <p14:tracePt t="48059" x="1612900" y="3670300"/>
          <p14:tracePt t="48076" x="1936750" y="3702050"/>
          <p14:tracePt t="48093" x="2254250" y="3702050"/>
          <p14:tracePt t="48109" x="2520950" y="3702050"/>
          <p14:tracePt t="48126" x="2857500" y="3702050"/>
          <p14:tracePt t="48143" x="3143250" y="3702050"/>
          <p14:tracePt t="48160" x="3409950" y="3702050"/>
          <p14:tracePt t="48176" x="3619500" y="3702050"/>
          <p14:tracePt t="48193" x="3829050" y="3702050"/>
          <p14:tracePt t="48209" x="4000500" y="3702050"/>
          <p14:tracePt t="48226" x="4171950" y="3702050"/>
          <p14:tracePt t="48243" x="4349750" y="3683000"/>
          <p14:tracePt t="48260" x="4610100" y="3651250"/>
          <p14:tracePt t="48276" x="4819650" y="3625850"/>
          <p14:tracePt t="48294" x="5041900" y="3575050"/>
          <p14:tracePt t="48310" x="5276850" y="3543300"/>
          <p14:tracePt t="48327" x="5435600" y="3498850"/>
          <p14:tracePt t="48343" x="5568950" y="3435350"/>
          <p14:tracePt t="48360" x="5676900" y="3409950"/>
          <p14:tracePt t="48376" x="5753100" y="3403600"/>
          <p14:tracePt t="48393" x="5835650" y="3390900"/>
          <p14:tracePt t="48410" x="5937250" y="3378200"/>
          <p14:tracePt t="48427" x="5994400" y="3365500"/>
          <p14:tracePt t="48443" x="6115050" y="3346450"/>
          <p14:tracePt t="48443" x="6172200" y="3327400"/>
          <p14:tracePt t="48461" x="6254750" y="3295650"/>
          <p14:tracePt t="48477" x="6305550" y="3270250"/>
          <p14:tracePt t="48494" x="6343650" y="3244850"/>
          <p14:tracePt t="48510" x="6388100" y="3213100"/>
          <p14:tracePt t="48527" x="6413500" y="3187700"/>
          <p14:tracePt t="48543" x="6419850" y="3181350"/>
          <p14:tracePt t="48637" x="6419850" y="3175000"/>
          <p14:tracePt t="48645" x="6388100" y="3155950"/>
          <p14:tracePt t="48653" x="6369050" y="3155950"/>
          <p14:tracePt t="48661" x="6311900" y="3143250"/>
          <p14:tracePt t="48677" x="6210300" y="3136900"/>
          <p14:tracePt t="48694" x="6026150" y="3105150"/>
          <p14:tracePt t="48710" x="5803900" y="3073400"/>
          <p14:tracePt t="48727" x="5524500" y="3073400"/>
          <p14:tracePt t="48744" x="5054600" y="3060700"/>
          <p14:tracePt t="48761" x="4692650" y="3041650"/>
          <p14:tracePt t="48777" x="4349750" y="3028950"/>
          <p14:tracePt t="48794" x="4121150" y="3009900"/>
          <p14:tracePt t="48810" x="3981450" y="2997200"/>
          <p14:tracePt t="48827" x="3905250" y="2990850"/>
          <p14:tracePt t="48844" x="3848100" y="2990850"/>
          <p14:tracePt t="48861" x="3797300" y="2990850"/>
          <p14:tracePt t="48877" x="3752850" y="2997200"/>
          <p14:tracePt t="48894" x="3702050" y="3009900"/>
          <p14:tracePt t="48911" x="3644900" y="3009900"/>
          <p14:tracePt t="48928" x="3575050" y="3016250"/>
          <p14:tracePt t="48944" x="3492500" y="3016250"/>
          <p14:tracePt t="48961" x="3403600" y="3048000"/>
          <p14:tracePt t="48977" x="3314700" y="3086100"/>
          <p14:tracePt t="48994" x="3181350" y="3155950"/>
          <p14:tracePt t="49011" x="3009900" y="3238500"/>
          <p14:tracePt t="49028" x="2882900" y="3289300"/>
          <p14:tracePt t="49045" x="2876550" y="3295650"/>
          <p14:tracePt t="49157" x="2882900" y="3289300"/>
          <p14:tracePt t="49165" x="2882900" y="3282950"/>
          <p14:tracePt t="49178" x="2889250" y="3282950"/>
          <p14:tracePt t="49181" x="2933700" y="3251200"/>
          <p14:tracePt t="49195" x="2978150" y="3213100"/>
          <p14:tracePt t="49211" x="3028950" y="3175000"/>
          <p14:tracePt t="49228" x="3162300" y="3124200"/>
          <p14:tracePt t="49245" x="3257550" y="3092450"/>
          <p14:tracePt t="49261" x="3378200" y="3067050"/>
          <p14:tracePt t="49278" x="3498850" y="3054350"/>
          <p14:tracePt t="49295" x="3625850" y="3035300"/>
          <p14:tracePt t="49312" x="3752850" y="3028950"/>
          <p14:tracePt t="49328" x="3835400" y="3016250"/>
          <p14:tracePt t="49345" x="3892550" y="3009900"/>
          <p14:tracePt t="49362" x="3949700" y="3009900"/>
          <p14:tracePt t="49378" x="3987800" y="3009900"/>
          <p14:tracePt t="49395" x="4013200" y="3009900"/>
          <p14:tracePt t="49411" x="4032250" y="3009900"/>
          <p14:tracePt t="49461" x="4038600" y="3009900"/>
          <p14:tracePt t="49492" x="4044950" y="3009900"/>
          <p14:tracePt t="49500" x="4051300" y="3009900"/>
          <p14:tracePt t="49508" x="4057650" y="3009900"/>
          <p14:tracePt t="49520" x="4064000" y="3009900"/>
          <p14:tracePt t="49528" x="4076700" y="3009900"/>
          <p14:tracePt t="49545" x="4102100" y="3009900"/>
          <p14:tracePt t="49605" x="4114800" y="3009900"/>
          <p14:tracePt t="49669" x="4121150" y="3003550"/>
          <p14:tracePt t="49676" x="4121150" y="2997200"/>
          <p14:tracePt t="50020" x="0" y="0"/>
        </p14:tracePtLst>
        <p14:tracePtLst>
          <p14:tracePt t="79664" x="2546350" y="5276850"/>
          <p14:tracePt t="79793" x="2552700" y="5276850"/>
          <p14:tracePt t="79848" x="2559050" y="5276850"/>
          <p14:tracePt t="79856" x="2565400" y="5270500"/>
          <p14:tracePt t="79864" x="2571750" y="5264150"/>
          <p14:tracePt t="79881" x="2578100" y="5257800"/>
          <p14:tracePt t="79897" x="2584450" y="5245100"/>
          <p14:tracePt t="79913" x="2584450" y="5219700"/>
          <p14:tracePt t="79937" x="2584450" y="5213350"/>
          <p14:tracePt t="79945" x="2584450" y="5200650"/>
          <p14:tracePt t="79951" x="2584450" y="5181600"/>
          <p14:tracePt t="79969" x="2584450" y="5149850"/>
          <p14:tracePt t="79985" x="2571750" y="5118100"/>
          <p14:tracePt t="80001" x="2546350" y="5086350"/>
          <p14:tracePt t="80016" x="2540000" y="5073650"/>
          <p14:tracePt t="80030" x="2527300" y="5060950"/>
          <p14:tracePt t="80047" x="2514600" y="5054600"/>
          <p14:tracePt t="80064" x="2501900" y="5041900"/>
          <p14:tracePt t="80081" x="2444750" y="5016500"/>
          <p14:tracePt t="80097" x="2381250" y="5010150"/>
          <p14:tracePt t="80114" x="2311400" y="5003800"/>
          <p14:tracePt t="80130" x="2216150" y="5003800"/>
          <p14:tracePt t="80147" x="2095500" y="5003800"/>
          <p14:tracePt t="80164" x="1943100" y="5003800"/>
          <p14:tracePt t="80181" x="1790700" y="5003800"/>
          <p14:tracePt t="80197" x="1631950" y="5003800"/>
          <p14:tracePt t="80214" x="1536700" y="5010150"/>
          <p14:tracePt t="80231" x="1466850" y="5022850"/>
          <p14:tracePt t="80248" x="1460500" y="5022850"/>
          <p14:tracePt t="80264" x="1416050" y="5054600"/>
          <p14:tracePt t="80281" x="1371600" y="5086350"/>
          <p14:tracePt t="80297" x="1308100" y="5137150"/>
          <p14:tracePt t="80314" x="1257300" y="5194300"/>
          <p14:tracePt t="80331" x="1238250" y="5238750"/>
          <p14:tracePt t="80347" x="1231900" y="5289550"/>
          <p14:tracePt t="80365" x="1231900" y="5321300"/>
          <p14:tracePt t="80381" x="1270000" y="5384800"/>
          <p14:tracePt t="80398" x="1352550" y="5448300"/>
          <p14:tracePt t="80414" x="1485900" y="5518150"/>
          <p14:tracePt t="80431" x="1600200" y="5556250"/>
          <p14:tracePt t="80448" x="1663700" y="5588000"/>
          <p14:tracePt t="80465" x="1708150" y="5613400"/>
          <p14:tracePt t="80481" x="1797050" y="5651500"/>
          <p14:tracePt t="80498" x="1968500" y="5676900"/>
          <p14:tracePt t="80514" x="2133600" y="5708650"/>
          <p14:tracePt t="80531" x="2266950" y="5708650"/>
          <p14:tracePt t="80548" x="2387600" y="5708650"/>
          <p14:tracePt t="80565" x="2451100" y="5708650"/>
          <p14:tracePt t="80581" x="2489200" y="5708650"/>
          <p14:tracePt t="80598" x="2520950" y="5708650"/>
          <p14:tracePt t="80615" x="2565400" y="5708650"/>
          <p14:tracePt t="80631" x="2609850" y="5708650"/>
          <p14:tracePt t="80648" x="2800350" y="5708650"/>
          <p14:tracePt t="80665" x="2946400" y="5708650"/>
          <p14:tracePt t="80681" x="3124200" y="5708650"/>
          <p14:tracePt t="80698" x="3276600" y="5708650"/>
          <p14:tracePt t="80715" x="3454400" y="5708650"/>
          <p14:tracePt t="80731" x="3663950" y="5708650"/>
          <p14:tracePt t="80748" x="3841750" y="5708650"/>
          <p14:tracePt t="80765" x="4006850" y="5702300"/>
          <p14:tracePt t="80782" x="4108450" y="5689600"/>
          <p14:tracePt t="80798" x="4159250" y="5683250"/>
          <p14:tracePt t="80815" x="4216400" y="5683250"/>
          <p14:tracePt t="80832" x="4305300" y="5676900"/>
          <p14:tracePt t="80848" x="4406900" y="5664200"/>
          <p14:tracePt t="80865" x="4502150" y="5632450"/>
          <p14:tracePt t="80882" x="4572000" y="5607050"/>
          <p14:tracePt t="80899" x="4641850" y="5600700"/>
          <p14:tracePt t="80915" x="4730750" y="5588000"/>
          <p14:tracePt t="80932" x="4895850" y="5581650"/>
          <p14:tracePt t="80948" x="5111750" y="5581650"/>
          <p14:tracePt t="80965" x="5346700" y="5562600"/>
          <p14:tracePt t="80982" x="5556250" y="5537200"/>
          <p14:tracePt t="80999" x="5740400" y="5518150"/>
          <p14:tracePt t="81015" x="5905500" y="5492750"/>
          <p14:tracePt t="81015" x="5981700" y="5492750"/>
          <p14:tracePt t="81033" x="6108700" y="5492750"/>
          <p14:tracePt t="81049" x="6248400" y="5492750"/>
          <p14:tracePt t="81066" x="6394450" y="5486400"/>
          <p14:tracePt t="81082" x="6483350" y="5461000"/>
          <p14:tracePt t="81099" x="6546850" y="5435600"/>
          <p14:tracePt t="81116" x="6591300" y="5416550"/>
          <p14:tracePt t="81132" x="6616700" y="5403850"/>
          <p14:tracePt t="81149" x="6654800" y="5378450"/>
          <p14:tracePt t="81166" x="6692900" y="5346700"/>
          <p14:tracePt t="81182" x="6724650" y="5314950"/>
          <p14:tracePt t="81199" x="6731000" y="5308600"/>
          <p14:tracePt t="81216" x="6737350" y="5302250"/>
          <p14:tracePt t="81272" x="6737350" y="5295900"/>
          <p14:tracePt t="81281" x="6718300" y="5289550"/>
          <p14:tracePt t="81299" x="6692900" y="5283200"/>
          <p14:tracePt t="81300" x="6629400" y="5264150"/>
          <p14:tracePt t="81316" x="6489700" y="5264150"/>
          <p14:tracePt t="81333" x="6318250" y="5238750"/>
          <p14:tracePt t="81349" x="6076950" y="5175250"/>
          <p14:tracePt t="81366" x="5848350" y="5124450"/>
          <p14:tracePt t="81382" x="5524500" y="5105400"/>
          <p14:tracePt t="81399" x="5187950" y="5060950"/>
          <p14:tracePt t="81416" x="4775200" y="5041900"/>
          <p14:tracePt t="81433" x="4508500" y="5041900"/>
          <p14:tracePt t="81449" x="4248150" y="5029200"/>
          <p14:tracePt t="81466" x="4032250" y="5029200"/>
          <p14:tracePt t="81483" x="3848100" y="5016500"/>
          <p14:tracePt t="81499" x="3670300" y="4984750"/>
          <p14:tracePt t="81516" x="3486150" y="4984750"/>
          <p14:tracePt t="81533" x="3282950" y="4984750"/>
          <p14:tracePt t="81549" x="3098800" y="4984750"/>
          <p14:tracePt t="81566" x="2908300" y="4984750"/>
          <p14:tracePt t="81583" x="2724150" y="4984750"/>
          <p14:tracePt t="81600" x="2552700" y="4984750"/>
          <p14:tracePt t="81617" x="2387600" y="5022850"/>
          <p14:tracePt t="81633" x="2286000" y="5067300"/>
          <p14:tracePt t="81650" x="2184400" y="5124450"/>
          <p14:tracePt t="81666" x="2082800" y="5175250"/>
          <p14:tracePt t="81683" x="1974850" y="5238750"/>
          <p14:tracePt t="81699" x="1898650" y="5321300"/>
          <p14:tracePt t="81716" x="1860550" y="5384800"/>
          <p14:tracePt t="81733" x="1835150" y="5467350"/>
          <p14:tracePt t="81750" x="1778000" y="5588000"/>
          <p14:tracePt t="81767" x="1752600" y="5676900"/>
          <p14:tracePt t="81783" x="1727200" y="5734050"/>
          <p14:tracePt t="81783" x="1708150" y="5765800"/>
          <p14:tracePt t="81801" x="1689100" y="5797550"/>
          <p14:tracePt t="81817" x="1676400" y="5816600"/>
          <p14:tracePt t="81856" x="1670050" y="5829300"/>
          <p14:tracePt t="81857" x="1663700" y="5829300"/>
          <p14:tracePt t="81920" x="1663700" y="5835650"/>
          <p14:tracePt t="81928" x="1663700" y="5842000"/>
          <p14:tracePt t="81936" x="1663700" y="5848350"/>
          <p14:tracePt t="81952" x="1676400" y="5867400"/>
          <p14:tracePt t="81955" x="1701800" y="5873750"/>
          <p14:tracePt t="81967" x="1790700" y="5886450"/>
          <p14:tracePt t="81983" x="1987550" y="5899150"/>
          <p14:tracePt t="82001" x="2133600" y="5924550"/>
          <p14:tracePt t="82017" x="2305050" y="5949950"/>
          <p14:tracePt t="82033" x="2482850" y="5975350"/>
          <p14:tracePt t="82051" x="2679700" y="5981700"/>
          <p14:tracePt t="82067" x="2895600" y="5981700"/>
          <p14:tracePt t="82084" x="3117850" y="5981700"/>
          <p14:tracePt t="82100" x="3416300" y="5981700"/>
          <p14:tracePt t="82117" x="3708400" y="5981700"/>
          <p14:tracePt t="82134" x="3937000" y="5981700"/>
          <p14:tracePt t="82150" x="4127500" y="5981700"/>
          <p14:tracePt t="82167" x="4267200" y="5981700"/>
          <p14:tracePt t="82184" x="4432300" y="5981700"/>
          <p14:tracePt t="82201" x="4540250" y="5981700"/>
          <p14:tracePt t="82217" x="4705350" y="5981700"/>
          <p14:tracePt t="82234" x="4908550" y="5981700"/>
          <p14:tracePt t="82251" x="5092700" y="5981700"/>
          <p14:tracePt t="82267" x="5251450" y="5981700"/>
          <p14:tracePt t="82285" x="5403850" y="5981700"/>
          <p14:tracePt t="82301" x="5492750" y="5981700"/>
          <p14:tracePt t="82317" x="5562600" y="5975350"/>
          <p14:tracePt t="82334" x="5651500" y="5975350"/>
          <p14:tracePt t="82351" x="5759450" y="5975350"/>
          <p14:tracePt t="82367" x="5937250" y="5975350"/>
          <p14:tracePt t="82367" x="6000750" y="5969000"/>
          <p14:tracePt t="82385" x="6115050" y="5969000"/>
          <p14:tracePt t="82432" x="6140450" y="5949950"/>
          <p14:tracePt t="82440" x="6184900" y="5924550"/>
          <p14:tracePt t="82448" x="6197600" y="5924550"/>
          <p14:tracePt t="82452" x="6223000" y="5905500"/>
          <p14:tracePt t="82467" x="6267450" y="5861050"/>
          <p14:tracePt t="82484" x="6305550" y="5829300"/>
          <p14:tracePt t="82501" x="6318250" y="5810250"/>
          <p14:tracePt t="82518" x="6324600" y="5791200"/>
          <p14:tracePt t="82535" x="6330950" y="5772150"/>
          <p14:tracePt t="82552" x="6330950" y="5753100"/>
          <p14:tracePt t="82568" x="6337300" y="5727700"/>
          <p14:tracePt t="82585" x="6337300" y="5708650"/>
          <p14:tracePt t="82601" x="6337300" y="5683250"/>
          <p14:tracePt t="82618" x="6324600" y="5683250"/>
          <p14:tracePt t="82635" x="6299200" y="5683250"/>
          <p14:tracePt t="82651" x="6273800" y="5664200"/>
          <p14:tracePt t="82668" x="6242050" y="5657850"/>
          <p14:tracePt t="82685" x="6203950" y="5626100"/>
          <p14:tracePt t="82701" x="6089650" y="5581650"/>
          <p14:tracePt t="82718" x="5797550" y="5473700"/>
          <p14:tracePt t="82735" x="5429250" y="5391150"/>
          <p14:tracePt t="82751" x="4864100" y="5321300"/>
          <p14:tracePt t="82769" x="4559300" y="5289550"/>
          <p14:tracePt t="82785" x="4260850" y="5289550"/>
          <p14:tracePt t="82801" x="3905250" y="5289550"/>
          <p14:tracePt t="82818" x="3479800" y="5283200"/>
          <p14:tracePt t="82835" x="3048000" y="5257800"/>
          <p14:tracePt t="82851" x="2800350" y="5257800"/>
          <p14:tracePt t="82868" x="2565400" y="5257800"/>
          <p14:tracePt t="82885" x="2362200" y="5257800"/>
          <p14:tracePt t="82902" x="2197100" y="5257800"/>
          <p14:tracePt t="82919" x="2070100" y="5257800"/>
          <p14:tracePt t="82935" x="1936750" y="5257800"/>
          <p14:tracePt t="82952" x="1778000" y="5257800"/>
          <p14:tracePt t="82969" x="1663700" y="5257800"/>
          <p14:tracePt t="82985" x="1600200" y="5264150"/>
          <p14:tracePt t="83002" x="1581150" y="5264150"/>
          <p14:tracePt t="83019" x="1574800" y="5264150"/>
          <p14:tracePt t="83035" x="1568450" y="5270500"/>
          <p14:tracePt t="83052" x="1568450" y="5276850"/>
          <p14:tracePt t="83068" x="1555750" y="5283200"/>
          <p14:tracePt t="83085" x="1543050" y="5289550"/>
          <p14:tracePt t="83102" x="1536700" y="5302250"/>
          <p14:tracePt t="83119" x="1530350" y="5321300"/>
          <p14:tracePt t="83135" x="1530350" y="5334000"/>
          <p14:tracePt t="83154" x="1524000" y="5340350"/>
          <p14:tracePt t="83169" x="1524000" y="5346700"/>
          <p14:tracePt t="83186" x="1524000" y="5353050"/>
          <p14:tracePt t="83202" x="1600200" y="5359400"/>
          <p14:tracePt t="83219" x="1720850" y="5365750"/>
          <p14:tracePt t="83236" x="1911350" y="5365750"/>
          <p14:tracePt t="83252" x="2241550" y="5365750"/>
          <p14:tracePt t="83269" x="2533650" y="5365750"/>
          <p14:tracePt t="83286" x="2749550" y="5365750"/>
          <p14:tracePt t="83302" x="2857500" y="5365750"/>
          <p14:tracePt t="83319" x="2908300" y="5365750"/>
          <p14:tracePt t="83335" x="2978150" y="5365750"/>
          <p14:tracePt t="83353" x="2990850" y="5372100"/>
          <p14:tracePt t="83369" x="3009900" y="5372100"/>
          <p14:tracePt t="83408" x="3016250" y="5372100"/>
          <p14:tracePt t="83408" x="3022600" y="5378450"/>
          <p14:tracePt t="83448" x="3028950" y="5378450"/>
          <p14:tracePt t="83601" x="3028950" y="5384800"/>
          <p14:tracePt t="83616" x="3022600" y="5391150"/>
          <p14:tracePt t="83624" x="3009900" y="5410200"/>
          <p14:tracePt t="83636" x="2990850" y="5410200"/>
          <p14:tracePt t="83640" x="2914650" y="5441950"/>
          <p14:tracePt t="83653" x="2819400" y="5473700"/>
          <p14:tracePt t="83669" x="2705100" y="5492750"/>
          <p14:tracePt t="83686" x="2603500" y="5537200"/>
          <p14:tracePt t="83703" x="2546350" y="5568950"/>
          <p14:tracePt t="83720" x="2533650" y="5581650"/>
          <p14:tracePt t="83737" x="2527300" y="5588000"/>
          <p14:tracePt t="83833" x="2520950" y="5588000"/>
          <p14:tracePt t="83896" x="2514600" y="5588000"/>
          <p14:tracePt t="83911" x="2533650" y="5556250"/>
          <p14:tracePt t="83920" x="2559050" y="5518150"/>
          <p14:tracePt t="83921" x="2597150" y="5480050"/>
          <p14:tracePt t="83937" x="2673350" y="5454650"/>
          <p14:tracePt t="83953" x="2800350" y="5391150"/>
          <p14:tracePt t="83970" x="2984500" y="5384800"/>
          <p14:tracePt t="83987" x="3175000" y="5378450"/>
          <p14:tracePt t="84003" x="3378200" y="5378450"/>
          <p14:tracePt t="84020" x="3575050" y="5378450"/>
          <p14:tracePt t="84037" x="3708400" y="5378450"/>
          <p14:tracePt t="84054" x="3848100" y="5378450"/>
          <p14:tracePt t="84070" x="4006850" y="5378450"/>
          <p14:tracePt t="84087" x="4171950" y="5378450"/>
          <p14:tracePt t="84103" x="4419600" y="5378450"/>
          <p14:tracePt t="84121" x="4521200" y="5378450"/>
          <p14:tracePt t="84137" x="4629150" y="5378450"/>
          <p14:tracePt t="84154" x="4737100" y="5378450"/>
          <p14:tracePt t="84171" x="4838700" y="5378450"/>
          <p14:tracePt t="84187" x="4933950" y="5378450"/>
          <p14:tracePt t="84204" x="5035550" y="5359400"/>
          <p14:tracePt t="84221" x="5130800" y="5334000"/>
          <p14:tracePt t="84237" x="5156200" y="5321300"/>
          <p14:tracePt t="84254" x="5194300" y="5308600"/>
          <p14:tracePt t="84271" x="5213350" y="5283200"/>
          <p14:tracePt t="84287" x="5251450" y="5257800"/>
          <p14:tracePt t="84305" x="5276850" y="5238750"/>
          <p14:tracePt t="84321" x="5289550" y="5226050"/>
          <p14:tracePt t="84337" x="5327650" y="5194300"/>
          <p14:tracePt t="84354" x="5327650" y="5187950"/>
          <p14:tracePt t="84371" x="5327650" y="5181600"/>
          <p14:tracePt t="84416" x="5334000" y="5175250"/>
          <p14:tracePt t="84424" x="5340350" y="5168900"/>
          <p14:tracePt t="84734" x="0" y="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953000" y="304800"/>
            <a:ext cx="3505200" cy="838200"/>
          </a:xfrm>
        </p:spPr>
        <p:txBody>
          <a:bodyPr/>
          <a:lstStyle/>
          <a:p>
            <a:r>
              <a:rPr lang="en-US" dirty="0"/>
              <a:t>Positrons</a:t>
            </a:r>
          </a:p>
        </p:txBody>
      </p:sp>
      <p:sp>
        <p:nvSpPr>
          <p:cNvPr id="188419" name="Rectangle 3"/>
          <p:cNvSpPr>
            <a:spLocks noGrp="1" noChangeArrowheads="1"/>
          </p:cNvSpPr>
          <p:nvPr>
            <p:ph type="body" idx="1"/>
          </p:nvPr>
        </p:nvSpPr>
        <p:spPr>
          <a:xfrm>
            <a:off x="76200" y="228600"/>
            <a:ext cx="4267200" cy="6400800"/>
          </a:xfrm>
        </p:spPr>
        <p:txBody>
          <a:bodyPr>
            <a:normAutofit fontScale="70000" lnSpcReduction="20000"/>
          </a:bodyPr>
          <a:lstStyle/>
          <a:p>
            <a:r>
              <a:rPr lang="en-US" dirty="0" smtClean="0"/>
              <a:t>Postulated in 1931</a:t>
            </a:r>
          </a:p>
          <a:p>
            <a:pPr lvl="1"/>
            <a:r>
              <a:rPr lang="en-US" dirty="0" smtClean="0"/>
              <a:t>Relativistic equations could be solved for electrons with positive energy states</a:t>
            </a:r>
          </a:p>
          <a:p>
            <a:pPr lvl="1"/>
            <a:r>
              <a:rPr lang="en-US" dirty="0" smtClean="0"/>
              <a:t>Require energies greater than electron mass</a:t>
            </a:r>
          </a:p>
          <a:p>
            <a:pPr lvl="1"/>
            <a:r>
              <a:rPr lang="en-US" dirty="0" smtClean="0"/>
              <a:t>Creation of positive hole with electron properties</a:t>
            </a:r>
          </a:p>
          <a:p>
            <a:r>
              <a:rPr lang="en-US" dirty="0" smtClean="0"/>
              <a:t>Pair production process involves </a:t>
            </a:r>
            <a:r>
              <a:rPr lang="en-US" dirty="0"/>
              <a:t>creation of a positron-electron pair by a </a:t>
            </a:r>
            <a:r>
              <a:rPr lang="en-US" dirty="0" smtClean="0"/>
              <a:t>photon in nuclear field</a:t>
            </a:r>
            <a:endParaRPr lang="en-US" dirty="0"/>
          </a:p>
          <a:p>
            <a:pPr marL="742950" lvl="1" indent="-285750"/>
            <a:r>
              <a:rPr lang="en-US" dirty="0"/>
              <a:t>N</a:t>
            </a:r>
            <a:r>
              <a:rPr lang="en-US" dirty="0" smtClean="0"/>
              <a:t>ucleus </a:t>
            </a:r>
            <a:r>
              <a:rPr lang="en-US" dirty="0"/>
              <a:t>carries off some momentum and energy</a:t>
            </a:r>
          </a:p>
          <a:p>
            <a:r>
              <a:rPr lang="en-US" dirty="0"/>
              <a:t>Positron-electron </a:t>
            </a:r>
            <a:r>
              <a:rPr lang="en-US" dirty="0" smtClean="0"/>
              <a:t>annihilation</a:t>
            </a:r>
          </a:p>
          <a:p>
            <a:pPr lvl="1"/>
            <a:r>
              <a:rPr lang="en-US" dirty="0" smtClean="0"/>
              <a:t>Conversion of mass to energy when positron and electron interact</a:t>
            </a:r>
          </a:p>
          <a:p>
            <a:pPr lvl="1"/>
            <a:r>
              <a:rPr lang="en-US" dirty="0" smtClean="0"/>
              <a:t>simultaneous </a:t>
            </a:r>
            <a:r>
              <a:rPr lang="en-US" dirty="0"/>
              <a:t>emission of </a:t>
            </a:r>
            <a:r>
              <a:rPr lang="en-US" dirty="0" smtClean="0"/>
              <a:t>corresponding </a:t>
            </a:r>
            <a:r>
              <a:rPr lang="en-US" dirty="0"/>
              <a:t>amount of energy in </a:t>
            </a:r>
            <a:r>
              <a:rPr lang="en-US" dirty="0" smtClean="0"/>
              <a:t>form </a:t>
            </a:r>
            <a:r>
              <a:rPr lang="en-US" dirty="0"/>
              <a:t>of </a:t>
            </a:r>
            <a:r>
              <a:rPr lang="en-US" dirty="0" smtClean="0"/>
              <a:t>radiation</a:t>
            </a:r>
          </a:p>
          <a:p>
            <a:pPr lvl="1"/>
            <a:r>
              <a:rPr lang="en-US" dirty="0" smtClean="0"/>
              <a:t>Responsible for </a:t>
            </a:r>
            <a:r>
              <a:rPr lang="en-US" dirty="0"/>
              <a:t>short lifetime of </a:t>
            </a:r>
            <a:r>
              <a:rPr lang="en-US" dirty="0" smtClean="0"/>
              <a:t>positrons</a:t>
            </a:r>
          </a:p>
        </p:txBody>
      </p:sp>
      <p:sp>
        <p:nvSpPr>
          <p:cNvPr id="5" name="Rectangle 3"/>
          <p:cNvSpPr txBox="1">
            <a:spLocks noChangeArrowheads="1"/>
          </p:cNvSpPr>
          <p:nvPr/>
        </p:nvSpPr>
        <p:spPr bwMode="auto">
          <a:xfrm>
            <a:off x="4343402" y="3810000"/>
            <a:ext cx="4583277" cy="28194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SzPct val="100000"/>
              <a:buChar char="•"/>
              <a:defRPr sz="2800" b="1">
                <a:solidFill>
                  <a:srgbClr val="6E0043"/>
                </a:solidFill>
                <a:latin typeface="+mn-lt"/>
                <a:ea typeface="+mn-ea"/>
                <a:cs typeface="+mn-cs"/>
              </a:defRPr>
            </a:lvl1pPr>
            <a:lvl2pPr marL="965200" indent="-508000" algn="l" rtl="0" eaLnBrk="0" fontAlgn="base" hangingPunct="0">
              <a:spcBef>
                <a:spcPct val="20000"/>
              </a:spcBef>
              <a:spcAft>
                <a:spcPct val="0"/>
              </a:spcAft>
              <a:buSzPct val="100000"/>
              <a:buFont typeface="Zapf Dingbats" charset="2"/>
              <a:buChar char="§"/>
              <a:defRPr sz="2800" b="1">
                <a:solidFill>
                  <a:srgbClr val="BE001E"/>
                </a:solidFill>
                <a:latin typeface="+mn-lt"/>
              </a:defRPr>
            </a:lvl2pPr>
            <a:lvl3pPr marL="1422400" indent="-342900" algn="l" rtl="0" eaLnBrk="0" fontAlgn="base" hangingPunct="0">
              <a:spcBef>
                <a:spcPct val="20000"/>
              </a:spcBef>
              <a:spcAft>
                <a:spcPct val="0"/>
              </a:spcAft>
              <a:buSzPct val="100000"/>
              <a:buFont typeface="Zapf Dingbats" charset="2"/>
              <a:buChar char="à"/>
              <a:defRPr sz="2800" b="1">
                <a:solidFill>
                  <a:srgbClr val="4C2E00"/>
                </a:solidFill>
                <a:latin typeface="+mn-lt"/>
              </a:defRPr>
            </a:lvl3pPr>
            <a:lvl4pPr marL="1765300" indent="-228600" algn="l" rtl="0" eaLnBrk="0" fontAlgn="base" hangingPunct="0">
              <a:spcBef>
                <a:spcPct val="20000"/>
              </a:spcBef>
              <a:spcAft>
                <a:spcPct val="0"/>
              </a:spcAft>
              <a:buSzPct val="100000"/>
              <a:buFont typeface="Times" pitchFamily="18" charset="0"/>
              <a:buChar char="*"/>
              <a:defRPr sz="2800" b="1">
                <a:solidFill>
                  <a:srgbClr val="006600"/>
                </a:solidFill>
                <a:latin typeface="+mn-lt"/>
              </a:defRPr>
            </a:lvl4pPr>
            <a:lvl5pPr marL="24130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5pPr>
            <a:lvl6pPr marL="28702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6pPr>
            <a:lvl7pPr marL="33274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7pPr>
            <a:lvl8pPr marL="37846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8pPr>
            <a:lvl9pPr marL="4241800" indent="-406400" algn="l" rtl="0" eaLnBrk="0" fontAlgn="base" hangingPunct="0">
              <a:spcBef>
                <a:spcPct val="20000"/>
              </a:spcBef>
              <a:spcAft>
                <a:spcPct val="0"/>
              </a:spcAft>
              <a:buSzPct val="100000"/>
              <a:buFont typeface="Zapf Dingbats" charset="2"/>
              <a:buChar char="Ø"/>
              <a:defRPr sz="2800" b="1">
                <a:solidFill>
                  <a:schemeClr val="tx1"/>
                </a:solidFill>
                <a:latin typeface="+mn-lt"/>
              </a:defRPr>
            </a:lvl9pPr>
          </a:lstStyle>
          <a:p>
            <a:endParaRPr lang="en-US" kern="0" dirty="0" smtClean="0"/>
          </a:p>
          <a:p>
            <a:r>
              <a:rPr lang="en-US" kern="0" dirty="0" smtClean="0"/>
              <a:t>Annihilation radiation</a:t>
            </a:r>
          </a:p>
          <a:p>
            <a:pPr lvl="1"/>
            <a:r>
              <a:rPr lang="en-US" kern="0" dirty="0" smtClean="0"/>
              <a:t>energy carried off by two </a:t>
            </a:r>
            <a:r>
              <a:rPr lang="en-US" kern="0" dirty="0" smtClean="0">
                <a:sym typeface="Symbol" pitchFamily="18" charset="2"/>
              </a:rPr>
              <a:t></a:t>
            </a:r>
            <a:r>
              <a:rPr lang="en-US" kern="0" dirty="0" smtClean="0"/>
              <a:t> quanta of opposite momentum</a:t>
            </a:r>
          </a:p>
          <a:p>
            <a:pPr lvl="1"/>
            <a:r>
              <a:rPr lang="en-US" kern="0" dirty="0" smtClean="0"/>
              <a:t>Annihilation conserves momentum</a:t>
            </a:r>
          </a:p>
          <a:p>
            <a:pPr lvl="1"/>
            <a:r>
              <a:rPr lang="en-US" kern="0" dirty="0" smtClean="0"/>
              <a:t>Exploited in Positron Emission Tomography</a:t>
            </a:r>
            <a:endParaRPr lang="en-US" kern="0" dirty="0"/>
          </a:p>
        </p:txBody>
      </p:sp>
      <p:pic>
        <p:nvPicPr>
          <p:cNvPr id="313346" name="Picture 2" descr="http://depts.washington.edu/nucmed/IRL/pet_intro/intro_src/fig1_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295400"/>
            <a:ext cx="452177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3615950968"/>
      </p:ext>
    </p:extLst>
  </p:cSld>
  <p:clrMapOvr>
    <a:masterClrMapping/>
  </p:clrMapOvr>
  <mc:AlternateContent xmlns:mc="http://schemas.openxmlformats.org/markup-compatibility/2006" xmlns:p14="http://schemas.microsoft.com/office/powerpoint/2010/main">
    <mc:Choice Requires="p14">
      <p:transition spd="slow" p14:dur="2000" advTm="70950"/>
    </mc:Choice>
    <mc:Fallback xmlns="">
      <p:transition spd="slow" advTm="70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6796" x="4337050" y="4419600"/>
          <p14:tracePt t="6879" x="4337050" y="4413250"/>
          <p14:tracePt t="6896" x="4337050" y="4400550"/>
          <p14:tracePt t="6901" x="4337050" y="4387850"/>
          <p14:tracePt t="6917" x="4337050" y="4381500"/>
          <p14:tracePt t="6925" x="4318000" y="4356100"/>
          <p14:tracePt t="6937" x="4305300" y="4330700"/>
          <p14:tracePt t="6957" x="4298950" y="4318000"/>
          <p14:tracePt t="6973" x="4286250" y="4298950"/>
          <p14:tracePt t="6990" x="4260850" y="4267200"/>
          <p14:tracePt t="7005" x="4222750" y="4229100"/>
          <p14:tracePt t="7021" x="4184650" y="4184650"/>
          <p14:tracePt t="7037" x="4140200" y="4146550"/>
          <p14:tracePt t="7054" x="4044950" y="4076700"/>
          <p14:tracePt t="7077" x="3987800" y="4051300"/>
          <p14:tracePt t="7087" x="3930650" y="4000500"/>
          <p14:tracePt t="7109" x="3886200" y="3968750"/>
          <p14:tracePt t="7120" x="3803650" y="3930650"/>
          <p14:tracePt t="7141" x="3702050" y="3879850"/>
          <p14:tracePt t="7153" x="3581400" y="3841750"/>
          <p14:tracePt t="7174" x="3435350" y="3797300"/>
          <p14:tracePt t="7189" x="3308350" y="3771900"/>
          <p14:tracePt t="7189" x="3263900" y="3746500"/>
          <p14:tracePt t="7205" x="3194050" y="3733800"/>
          <p14:tracePt t="7220" x="3092450" y="3708400"/>
          <p14:tracePt t="7237" x="2851150" y="3670300"/>
          <p14:tracePt t="7254" x="2692400" y="3638550"/>
          <p14:tracePt t="7270" x="2533650" y="3619500"/>
          <p14:tracePt t="7287" x="2406650" y="3587750"/>
          <p14:tracePt t="7303" x="2324100" y="3562350"/>
          <p14:tracePt t="7320" x="2235200" y="3543300"/>
          <p14:tracePt t="7337" x="2108200" y="3524250"/>
          <p14:tracePt t="7353" x="1987550" y="3492500"/>
          <p14:tracePt t="7370" x="1860550" y="3460750"/>
          <p14:tracePt t="7387" x="1758950" y="3454400"/>
          <p14:tracePt t="7404" x="1625600" y="3435350"/>
          <p14:tracePt t="7420" x="1397000" y="3429000"/>
          <p14:tracePt t="7438" x="1238250" y="3409950"/>
          <p14:tracePt t="7454" x="1073150" y="3409950"/>
          <p14:tracePt t="7471" x="952500" y="3409950"/>
          <p14:tracePt t="7487" x="914400" y="3409950"/>
          <p14:tracePt t="7504" x="895350" y="3409950"/>
          <p14:tracePt t="7520" x="863600" y="3409950"/>
          <p14:tracePt t="7537" x="819150" y="3409950"/>
          <p14:tracePt t="7554" x="628650" y="3448050"/>
          <p14:tracePt t="7571" x="482600" y="3473450"/>
          <p14:tracePt t="7587" x="361950" y="3498850"/>
          <p14:tracePt t="7604" x="292100" y="3511550"/>
          <p14:tracePt t="7621" x="254000" y="3517900"/>
          <p14:tracePt t="7637" x="234950" y="3524250"/>
          <p14:tracePt t="7654" x="228600" y="3536950"/>
          <p14:tracePt t="7671" x="215900" y="3549650"/>
          <p14:tracePt t="7687" x="209550" y="3581400"/>
          <p14:tracePt t="7704" x="209550" y="3613150"/>
          <p14:tracePt t="7721" x="209550" y="3657600"/>
          <p14:tracePt t="7737" x="209550" y="3721100"/>
          <p14:tracePt t="7754" x="209550" y="3759200"/>
          <p14:tracePt t="7771" x="209550" y="3797300"/>
          <p14:tracePt t="7788" x="209550" y="3816350"/>
          <p14:tracePt t="7788" x="209550" y="3848100"/>
          <p14:tracePt t="7805" x="209550" y="3873500"/>
          <p14:tracePt t="7822" x="209550" y="3886200"/>
          <p14:tracePt t="7838" x="215900" y="3911600"/>
          <p14:tracePt t="7855" x="222250" y="3937000"/>
          <p14:tracePt t="7871" x="254000" y="3962400"/>
          <p14:tracePt t="7888" x="279400" y="3987800"/>
          <p14:tracePt t="7904" x="311150" y="4019550"/>
          <p14:tracePt t="7921" x="387350" y="4051300"/>
          <p14:tracePt t="7938" x="457200" y="4102100"/>
          <p14:tracePt t="7954" x="552450" y="4140200"/>
          <p14:tracePt t="7972" x="654050" y="4184650"/>
          <p14:tracePt t="7988" x="812800" y="4241800"/>
          <p14:tracePt t="8005" x="914400" y="4254500"/>
          <p14:tracePt t="8022" x="1022350" y="4260850"/>
          <p14:tracePt t="8038" x="1079500" y="4260850"/>
          <p14:tracePt t="8055" x="1155700" y="4267200"/>
          <p14:tracePt t="8071" x="1244600" y="4267200"/>
          <p14:tracePt t="8089" x="1333500" y="4267200"/>
          <p14:tracePt t="8105" x="1409700" y="4267200"/>
          <p14:tracePt t="8122" x="1498600" y="4267200"/>
          <p14:tracePt t="8138" x="1619250" y="4267200"/>
          <p14:tracePt t="8155" x="1752600" y="4254500"/>
          <p14:tracePt t="8172" x="1854200" y="4248150"/>
          <p14:tracePt t="8188" x="1955800" y="4235450"/>
          <p14:tracePt t="8205" x="2000250" y="4210050"/>
          <p14:tracePt t="8222" x="2057400" y="4203700"/>
          <p14:tracePt t="8238" x="2095500" y="4191000"/>
          <p14:tracePt t="8255" x="2114550" y="4184650"/>
          <p14:tracePt t="8272" x="2152650" y="4171950"/>
          <p14:tracePt t="8289" x="2190750" y="4165600"/>
          <p14:tracePt t="8305" x="2222500" y="4152900"/>
          <p14:tracePt t="8322" x="2241550" y="4152900"/>
          <p14:tracePt t="8338" x="2305050" y="4133850"/>
          <p14:tracePt t="8355" x="2374900" y="4127500"/>
          <p14:tracePt t="8372" x="2451100" y="4114800"/>
          <p14:tracePt t="8389" x="2527300" y="4095750"/>
          <p14:tracePt t="8405" x="2590800" y="4083050"/>
          <p14:tracePt t="8422" x="2673350" y="4083050"/>
          <p14:tracePt t="8439" x="2749550" y="4076700"/>
          <p14:tracePt t="8455" x="2838450" y="4070350"/>
          <p14:tracePt t="8472" x="2908300" y="4064000"/>
          <p14:tracePt t="8489" x="2952750" y="4064000"/>
          <p14:tracePt t="8505" x="3003550" y="4064000"/>
          <p14:tracePt t="8522" x="3079750" y="4057650"/>
          <p14:tracePt t="8539" x="3181350" y="4057650"/>
          <p14:tracePt t="8556" x="3276600" y="4057650"/>
          <p14:tracePt t="8572" x="3390900" y="4051300"/>
          <p14:tracePt t="8589" x="3505200" y="4038600"/>
          <p14:tracePt t="8606" x="3568700" y="4032250"/>
          <p14:tracePt t="8622" x="3600450" y="4019550"/>
          <p14:tracePt t="8639" x="3632200" y="4000500"/>
          <p14:tracePt t="8656" x="3663950" y="3981450"/>
          <p14:tracePt t="8672" x="3683000" y="3962400"/>
          <p14:tracePt t="8689" x="3695700" y="3962400"/>
          <p14:tracePt t="8706" x="3702050" y="3949700"/>
          <p14:tracePt t="8723" x="3708400" y="3943350"/>
          <p14:tracePt t="8739" x="3714750" y="3937000"/>
          <p14:tracePt t="8756" x="3721100" y="3937000"/>
          <p14:tracePt t="8773" x="3721100" y="3924300"/>
          <p14:tracePt t="8789" x="3721100" y="3898900"/>
          <p14:tracePt t="8806" x="3721100" y="3886200"/>
          <p14:tracePt t="8823" x="3708400" y="3860800"/>
          <p14:tracePt t="8839" x="3670300" y="3810000"/>
          <p14:tracePt t="8856" x="3613150" y="3784600"/>
          <p14:tracePt t="8873" x="3530600" y="3765550"/>
          <p14:tracePt t="8890" x="3429000" y="3740150"/>
          <p14:tracePt t="8906" x="3276600" y="3714750"/>
          <p14:tracePt t="8923" x="3079750" y="3676650"/>
          <p14:tracePt t="8939" x="2876550" y="3644900"/>
          <p14:tracePt t="8957" x="2736850" y="3625850"/>
          <p14:tracePt t="8974" x="2527300" y="3606800"/>
          <p14:tracePt t="8990" x="2425700" y="3600450"/>
          <p14:tracePt t="9006" x="2362200" y="3600450"/>
          <p14:tracePt t="9023" x="2305050" y="3600450"/>
          <p14:tracePt t="9040" x="2209800" y="3600450"/>
          <p14:tracePt t="9057" x="2089150" y="3600450"/>
          <p14:tracePt t="9073" x="1955800" y="3600450"/>
          <p14:tracePt t="9090" x="1803400" y="3575050"/>
          <p14:tracePt t="9106" x="1714500" y="3575050"/>
          <p14:tracePt t="9123" x="1638300" y="3568700"/>
          <p14:tracePt t="9140" x="1549400" y="3568700"/>
          <p14:tracePt t="9157" x="1384300" y="3568700"/>
          <p14:tracePt t="9173" x="1282700" y="3556000"/>
          <p14:tracePt t="9190" x="1206500" y="3549650"/>
          <p14:tracePt t="9206" x="1155700" y="3549650"/>
          <p14:tracePt t="9223" x="1143000" y="3549650"/>
          <p14:tracePt t="9240" x="1130300" y="3549650"/>
          <p14:tracePt t="9257" x="1098550" y="3549650"/>
          <p14:tracePt t="9273" x="1047750" y="3549650"/>
          <p14:tracePt t="9290" x="990600" y="3549650"/>
          <p14:tracePt t="9307" x="933450" y="3549650"/>
          <p14:tracePt t="9324" x="895350" y="3549650"/>
          <p14:tracePt t="9340" x="863600" y="3549650"/>
          <p14:tracePt t="9357" x="831850" y="3549650"/>
          <p14:tracePt t="9373" x="800100" y="3568700"/>
          <p14:tracePt t="9390" x="749300" y="3594100"/>
          <p14:tracePt t="9407" x="704850" y="3619500"/>
          <p14:tracePt t="9423" x="666750" y="3644900"/>
          <p14:tracePt t="9440" x="635000" y="3663950"/>
          <p14:tracePt t="9457" x="615950" y="3683000"/>
          <p14:tracePt t="9474" x="603250" y="3695700"/>
          <p14:tracePt t="9491" x="590550" y="3702050"/>
          <p14:tracePt t="9507" x="565150" y="3740150"/>
          <p14:tracePt t="9524" x="533400" y="3778250"/>
          <p14:tracePt t="9540" x="495300" y="3841750"/>
          <p14:tracePt t="9558" x="488950" y="3854450"/>
          <p14:tracePt t="9574" x="469900" y="3892550"/>
          <p14:tracePt t="9591" x="450850" y="3962400"/>
          <p14:tracePt t="9607" x="431800" y="4013200"/>
          <p14:tracePt t="9624" x="431800" y="4076700"/>
          <p14:tracePt t="9641" x="419100" y="4133850"/>
          <p14:tracePt t="9658" x="419100" y="4191000"/>
          <p14:tracePt t="9674" x="419100" y="4229100"/>
          <p14:tracePt t="9691" x="419100" y="4254500"/>
          <p14:tracePt t="9707" x="444500" y="4286250"/>
          <p14:tracePt t="9724" x="488950" y="4298950"/>
          <p14:tracePt t="9741" x="539750" y="4305300"/>
          <p14:tracePt t="9757" x="692150" y="4318000"/>
          <p14:tracePt t="9775" x="806450" y="4330700"/>
          <p14:tracePt t="9791" x="927100" y="4330700"/>
          <p14:tracePt t="9808" x="1028700" y="4337050"/>
          <p14:tracePt t="9824" x="1136650" y="4337050"/>
          <p14:tracePt t="9841" x="1276350" y="4337050"/>
          <p14:tracePt t="9858" x="1447800" y="4337050"/>
          <p14:tracePt t="9874" x="1600200" y="4337050"/>
          <p14:tracePt t="9891" x="1733550" y="4337050"/>
          <p14:tracePt t="9908" x="1841500" y="4337050"/>
          <p14:tracePt t="9924" x="1968500" y="4337050"/>
          <p14:tracePt t="9941" x="2190750" y="4337050"/>
          <p14:tracePt t="9959" x="2330450" y="4337050"/>
          <p14:tracePt t="9975" x="2470150" y="4318000"/>
          <p14:tracePt t="9992" x="2571750" y="4305300"/>
          <p14:tracePt t="10008" x="2647950" y="4286250"/>
          <p14:tracePt t="10025" x="2679700" y="4273550"/>
          <p14:tracePt t="10041" x="2730500" y="4260850"/>
          <p14:tracePt t="10058" x="2781300" y="4254500"/>
          <p14:tracePt t="10075" x="2857500" y="4248150"/>
          <p14:tracePt t="10092" x="2990850" y="4241800"/>
          <p14:tracePt t="10108" x="3162300" y="4222750"/>
          <p14:tracePt t="10125" x="3321050" y="4210050"/>
          <p14:tracePt t="10141" x="3505200" y="4184650"/>
          <p14:tracePt t="10158" x="3600450" y="4165600"/>
          <p14:tracePt t="10175" x="3702050" y="4146550"/>
          <p14:tracePt t="10192" x="3784600" y="4127500"/>
          <p14:tracePt t="10208" x="3841750" y="4108450"/>
          <p14:tracePt t="10225" x="3886200" y="4089400"/>
          <p14:tracePt t="10242" x="3917950" y="4076700"/>
          <p14:tracePt t="10258" x="3943350" y="4064000"/>
          <p14:tracePt t="10275" x="3975100" y="4038600"/>
          <p14:tracePt t="10292" x="3975100" y="4032250"/>
          <p14:tracePt t="10334" x="3975100" y="4025900"/>
          <p14:tracePt t="10342" x="3975100" y="4013200"/>
          <p14:tracePt t="10345" x="3956050" y="3994150"/>
          <p14:tracePt t="10358" x="3867150" y="3943350"/>
          <p14:tracePt t="10375" x="3752850" y="3879850"/>
          <p14:tracePt t="10392" x="3562350" y="3829050"/>
          <p14:tracePt t="10409" x="3308350" y="3771900"/>
          <p14:tracePt t="10425" x="3048000" y="3727450"/>
          <p14:tracePt t="10442" x="2825750" y="3676650"/>
          <p14:tracePt t="10459" x="2616200" y="3644900"/>
          <p14:tracePt t="10476" x="2489200" y="3606800"/>
          <p14:tracePt t="10493" x="2368550" y="3575050"/>
          <p14:tracePt t="10509" x="2222500" y="3549650"/>
          <p14:tracePt t="10526" x="2012950" y="3517900"/>
          <p14:tracePt t="10544" x="1860550" y="3492500"/>
          <p14:tracePt t="10559" x="1746250" y="3473450"/>
          <p14:tracePt t="10576" x="1631950" y="3448050"/>
          <p14:tracePt t="10592" x="1574800" y="3448050"/>
          <p14:tracePt t="10609" x="1498600" y="3441700"/>
          <p14:tracePt t="10626" x="1409700" y="3441700"/>
          <p14:tracePt t="10643" x="1327150" y="3441700"/>
          <p14:tracePt t="10659" x="1219200" y="3467100"/>
          <p14:tracePt t="10676" x="1085850" y="3492500"/>
          <p14:tracePt t="10692" x="952500" y="3530600"/>
          <p14:tracePt t="10709" x="787400" y="3543300"/>
          <p14:tracePt t="10726" x="742950" y="3562350"/>
          <p14:tracePt t="10743" x="717550" y="3568700"/>
          <p14:tracePt t="10759" x="698500" y="3575050"/>
          <p14:tracePt t="10776" x="685800" y="3581400"/>
          <p14:tracePt t="10793" x="666750" y="3581400"/>
          <p14:tracePt t="10810" x="635000" y="3606800"/>
          <p14:tracePt t="10826" x="615950" y="3619500"/>
          <p14:tracePt t="10843" x="577850" y="3644900"/>
          <p14:tracePt t="10859" x="539750" y="3676650"/>
          <p14:tracePt t="10876" x="488950" y="3727450"/>
          <p14:tracePt t="10893" x="457200" y="3759200"/>
          <p14:tracePt t="10910" x="444500" y="3778250"/>
          <p14:tracePt t="10927" x="431800" y="3816350"/>
          <p14:tracePt t="10943" x="425450" y="3848100"/>
          <p14:tracePt t="10959" x="419100" y="3860800"/>
          <p14:tracePt t="10976" x="419100" y="3892550"/>
          <p14:tracePt t="10994" x="419100" y="3917950"/>
          <p14:tracePt t="11010" x="419100" y="3924300"/>
          <p14:tracePt t="11026" x="419100" y="3930650"/>
          <p14:tracePt t="11043" x="419100" y="3937000"/>
          <p14:tracePt t="11059" x="419100" y="3949700"/>
          <p14:tracePt t="11076" x="419100" y="3956050"/>
          <p14:tracePt t="11093" x="431800" y="3981450"/>
          <p14:tracePt t="11110" x="438150" y="3994150"/>
          <p14:tracePt t="11126" x="457200" y="4000500"/>
          <p14:tracePt t="11143" x="469900" y="4019550"/>
          <p14:tracePt t="11160" x="501650" y="4032250"/>
          <p14:tracePt t="11177" x="552450" y="4051300"/>
          <p14:tracePt t="11193" x="603250" y="4076700"/>
          <p14:tracePt t="11210" x="692150" y="4108450"/>
          <p14:tracePt t="11227" x="762000" y="4127500"/>
          <p14:tracePt t="11243" x="831850" y="4146550"/>
          <p14:tracePt t="11260" x="908050" y="4159250"/>
          <p14:tracePt t="11277" x="952500" y="4165600"/>
          <p14:tracePt t="11293" x="1003300" y="4165600"/>
          <p14:tracePt t="11311" x="1047750" y="4171950"/>
          <p14:tracePt t="11327" x="1123950" y="4178300"/>
          <p14:tracePt t="11344" x="1181100" y="4184650"/>
          <p14:tracePt t="11360" x="1250950" y="4197350"/>
          <p14:tracePt t="11377" x="1295400" y="4203700"/>
          <p14:tracePt t="11394" x="1346200" y="4203700"/>
          <p14:tracePt t="11411" x="1403350" y="4210050"/>
          <p14:tracePt t="11427" x="1460500" y="4210050"/>
          <p14:tracePt t="11444" x="1517650" y="4210050"/>
          <p14:tracePt t="11460" x="1593850" y="4210050"/>
          <p14:tracePt t="11477" x="1651000" y="4197350"/>
          <p14:tracePt t="11494" x="1701800" y="4178300"/>
          <p14:tracePt t="11511" x="1727200" y="4171950"/>
          <p14:tracePt t="11527" x="1758950" y="4159250"/>
          <p14:tracePt t="11544" x="1790700" y="4152900"/>
          <p14:tracePt t="11560" x="1816100" y="4152900"/>
          <p14:tracePt t="11577" x="1847850" y="4146550"/>
          <p14:tracePt t="11594" x="1885950" y="4146550"/>
          <p14:tracePt t="11611" x="1943100" y="4146550"/>
          <p14:tracePt t="11627" x="2025650" y="4146550"/>
          <p14:tracePt t="11644" x="2127250" y="4146550"/>
          <p14:tracePt t="11660" x="2228850" y="4146550"/>
          <p14:tracePt t="11660" x="2260600" y="4146550"/>
          <p14:tracePt t="11678" x="2317750" y="4146550"/>
          <p14:tracePt t="11694" x="2362200" y="4140200"/>
          <p14:tracePt t="11711" x="2400300" y="4127500"/>
          <p14:tracePt t="11727" x="2444750" y="4127500"/>
          <p14:tracePt t="11744" x="2501900" y="4127500"/>
          <p14:tracePt t="11761" x="2571750" y="4127500"/>
          <p14:tracePt t="11778" x="2667000" y="4127500"/>
          <p14:tracePt t="11794" x="2768600" y="4127500"/>
          <p14:tracePt t="11811" x="2876550" y="4127500"/>
          <p14:tracePt t="11828" x="2978150" y="4127500"/>
          <p14:tracePt t="11844" x="3060700" y="4127500"/>
          <p14:tracePt t="11861" x="3162300" y="4127500"/>
          <p14:tracePt t="11878" x="3206750" y="4121150"/>
          <p14:tracePt t="11894" x="3232150" y="4121150"/>
          <p14:tracePt t="11911" x="3270250" y="4114800"/>
          <p14:tracePt t="11928" x="3282950" y="4102100"/>
          <p14:tracePt t="11945" x="3289300" y="4102100"/>
          <p14:tracePt t="11998" x="3295650" y="4095750"/>
          <p14:tracePt t="12006" x="3289300" y="4083050"/>
          <p14:tracePt t="12014" x="3276600" y="4070350"/>
          <p14:tracePt t="12022" x="3244850" y="4057650"/>
          <p14:tracePt t="12030" x="3143250" y="4025900"/>
          <p14:tracePt t="12045" x="2952750" y="3981450"/>
          <p14:tracePt t="12061" x="2508250" y="3898900"/>
          <p14:tracePt t="12079" x="2184400" y="3854450"/>
          <p14:tracePt t="12095" x="1511300" y="3778250"/>
          <p14:tracePt t="12111" x="1162050" y="3759200"/>
          <p14:tracePt t="12128" x="977900" y="3759200"/>
          <p14:tracePt t="12145" x="927100" y="3759200"/>
          <p14:tracePt t="12161" x="895350" y="3759200"/>
          <p14:tracePt t="12178" x="889000" y="3759200"/>
          <p14:tracePt t="12195" x="882650" y="3759200"/>
          <p14:tracePt t="12212" x="876300" y="3759200"/>
          <p14:tracePt t="12228" x="869950" y="3759200"/>
          <p14:tracePt t="12245" x="857250" y="3759200"/>
          <p14:tracePt t="12261" x="819150" y="3771900"/>
          <p14:tracePt t="12278" x="742950" y="3790950"/>
          <p14:tracePt t="12295" x="628650" y="3810000"/>
          <p14:tracePt t="12312" x="546100" y="3841750"/>
          <p14:tracePt t="12328" x="469900" y="3886200"/>
          <p14:tracePt t="12345" x="444500" y="3905250"/>
          <p14:tracePt t="12362" x="438150" y="3911600"/>
          <p14:tracePt t="12398" x="431800" y="3917950"/>
          <p14:tracePt t="12415" x="431800" y="3930650"/>
          <p14:tracePt t="12422" x="431800" y="3937000"/>
          <p14:tracePt t="12430" x="431800" y="3962400"/>
          <p14:tracePt t="12445" x="463550" y="4032250"/>
          <p14:tracePt t="12463" x="520700" y="4070350"/>
          <p14:tracePt t="12479" x="577850" y="4121150"/>
          <p14:tracePt t="12495" x="615950" y="4140200"/>
          <p14:tracePt t="12512" x="622300" y="4140200"/>
          <p14:tracePt t="12529" x="628650" y="4140200"/>
          <p14:tracePt t="12566" x="635000" y="4140200"/>
          <p14:tracePt t="12582" x="641350" y="4140200"/>
          <p14:tracePt t="12614" x="647700" y="4140200"/>
          <p14:tracePt t="12662" x="647700" y="4133850"/>
          <p14:tracePt t="12672" x="647700" y="4121150"/>
          <p14:tracePt t="12672" x="654050" y="4121150"/>
          <p14:tracePt t="12679" x="654050" y="4108450"/>
          <p14:tracePt t="12696" x="654050" y="4102100"/>
          <p14:tracePt t="12712" x="654050" y="4095750"/>
          <p14:tracePt t="12729" x="660400" y="4083050"/>
          <p14:tracePt t="12745" x="660400" y="4076700"/>
          <p14:tracePt t="12762" x="666750" y="4064000"/>
          <p14:tracePt t="12779" x="673100" y="4032250"/>
          <p14:tracePt t="12796" x="704850" y="4006850"/>
          <p14:tracePt t="12812" x="723900" y="3981450"/>
          <p14:tracePt t="12830" x="730250" y="3962400"/>
          <p14:tracePt t="12846" x="736600" y="3937000"/>
          <p14:tracePt t="12863" x="742950" y="3924300"/>
          <p14:tracePt t="12879" x="742950" y="3917950"/>
          <p14:tracePt t="13927" x="755650" y="3917950"/>
          <p14:tracePt t="13935" x="787400" y="3905250"/>
          <p14:tracePt t="13943" x="825500" y="3898900"/>
          <p14:tracePt t="13951" x="857250" y="3892550"/>
          <p14:tracePt t="13965" x="895350" y="3879850"/>
          <p14:tracePt t="13966" x="1016000" y="3848100"/>
          <p14:tracePt t="13982" x="1162050" y="3797300"/>
          <p14:tracePt t="13999" x="1212850" y="3790950"/>
          <p14:tracePt t="14015" x="1263650" y="3778250"/>
          <p14:tracePt t="14032" x="1295400" y="3771900"/>
          <p14:tracePt t="14050" x="1339850" y="3765550"/>
          <p14:tracePt t="14065" x="1384300" y="3765550"/>
          <p14:tracePt t="14082" x="1428750" y="3765550"/>
          <p14:tracePt t="14099" x="1473200" y="3765550"/>
          <p14:tracePt t="14116" x="1492250" y="3765550"/>
          <p14:tracePt t="14132" x="1511300" y="3765550"/>
          <p14:tracePt t="14149" x="1549400" y="3765550"/>
          <p14:tracePt t="14166" x="1593850" y="3778250"/>
          <p14:tracePt t="14182" x="1663700" y="3816350"/>
          <p14:tracePt t="14199" x="1727200" y="3854450"/>
          <p14:tracePt t="14216" x="1765300" y="3879850"/>
          <p14:tracePt t="14232" x="1816100" y="3911600"/>
          <p14:tracePt t="14249" x="1847850" y="3937000"/>
          <p14:tracePt t="14266" x="1860550" y="3943350"/>
          <p14:tracePt t="14284" x="1892300" y="3981450"/>
          <p14:tracePt t="14299" x="1949450" y="4019550"/>
          <p14:tracePt t="14316" x="2012950" y="4057650"/>
          <p14:tracePt t="14333" x="2025650" y="4064000"/>
          <p14:tracePt t="14379" x="2032000" y="4064000"/>
          <p14:tracePt t="15695" x="2038350" y="4064000"/>
          <p14:tracePt t="15711" x="2044700" y="4064000"/>
          <p14:tracePt t="15718" x="2057400" y="4064000"/>
          <p14:tracePt t="15719" x="2095500" y="4076700"/>
          <p14:tracePt t="15735" x="2127250" y="4083050"/>
          <p14:tracePt t="15752" x="2165350" y="4089400"/>
          <p14:tracePt t="15768" x="2216150" y="4102100"/>
          <p14:tracePt t="15785" x="2266950" y="4114800"/>
          <p14:tracePt t="15802" x="2305050" y="4127500"/>
          <p14:tracePt t="15819" x="2343150" y="4146550"/>
          <p14:tracePt t="15835" x="2362200" y="4152900"/>
          <p14:tracePt t="15852" x="2406650" y="4159250"/>
          <p14:tracePt t="15868" x="2463800" y="4159250"/>
          <p14:tracePt t="15885" x="2520950" y="4159250"/>
          <p14:tracePt t="15902" x="2673350" y="4140200"/>
          <p14:tracePt t="15919" x="2743200" y="4121150"/>
          <p14:tracePt t="15936" x="3016250" y="4032250"/>
          <p14:tracePt t="15952" x="3276600" y="3949700"/>
          <p14:tracePt t="15969" x="3581400" y="3873500"/>
          <p14:tracePt t="15986" x="3943350" y="3765550"/>
          <p14:tracePt t="16002" x="4178300" y="3689350"/>
          <p14:tracePt t="16020" x="4406900" y="3594100"/>
          <p14:tracePt t="16035" x="4660900" y="3498850"/>
          <p14:tracePt t="16052" x="5003800" y="3371850"/>
          <p14:tracePt t="16069" x="5175250" y="3289300"/>
          <p14:tracePt t="16069" x="5245100" y="3257550"/>
          <p14:tracePt t="16087" x="5321300" y="3213100"/>
          <p14:tracePt t="16102" x="5492750" y="3136900"/>
          <p14:tracePt t="16102" x="5607050" y="3092450"/>
          <p14:tracePt t="16120" x="5803900" y="3016250"/>
          <p14:tracePt t="16135" x="6007100" y="2914650"/>
          <p14:tracePt t="16152" x="6184900" y="2794000"/>
          <p14:tracePt t="16169" x="6496050" y="2635250"/>
          <p14:tracePt t="16186" x="6737350" y="2508250"/>
          <p14:tracePt t="16202" x="6883400" y="2463800"/>
          <p14:tracePt t="16219" x="6934200" y="2451100"/>
          <p14:tracePt t="16236" x="6991350" y="2451100"/>
          <p14:tracePt t="16253" x="7010400" y="2451100"/>
          <p14:tracePt t="16335" x="7023100" y="2444750"/>
          <p14:tracePt t="16340" x="7048500" y="2438400"/>
          <p14:tracePt t="16352" x="7112000" y="2425700"/>
          <p14:tracePt t="16353" x="7200900" y="2393950"/>
          <p14:tracePt t="16369" x="7289800" y="2349500"/>
          <p14:tracePt t="16386" x="7302500" y="2343150"/>
          <p14:tracePt t="16403" x="7308850" y="2343150"/>
          <p14:tracePt t="16419" x="7315200" y="2343150"/>
          <p14:tracePt t="16437" x="7321550" y="2343150"/>
          <p14:tracePt t="16535" x="7315200" y="2362200"/>
          <p14:tracePt t="16539" x="7308850" y="2374900"/>
          <p14:tracePt t="16553" x="7296150" y="2393950"/>
          <p14:tracePt t="16553" x="7289800" y="2419350"/>
          <p14:tracePt t="16570" x="7283450" y="2438400"/>
          <p14:tracePt t="16671" x="7277100" y="2438400"/>
          <p14:tracePt t="16687" x="7270750" y="2444750"/>
          <p14:tracePt t="16695" x="7264400" y="2451100"/>
          <p14:tracePt t="16704" x="7245350" y="2463800"/>
          <p14:tracePt t="16727" x="7239000" y="2463800"/>
          <p14:tracePt t="16752" x="7232650" y="2463800"/>
          <p14:tracePt t="16839" x="7245350" y="2463800"/>
          <p14:tracePt t="16848" x="7264400" y="2457450"/>
          <p14:tracePt t="16856" x="7277100" y="2451100"/>
          <p14:tracePt t="16864" x="7308850" y="2444750"/>
          <p14:tracePt t="16864" x="7334250" y="2444750"/>
          <p14:tracePt t="16871" x="7404100" y="2438400"/>
          <p14:tracePt t="16887" x="7435850" y="2438400"/>
          <p14:tracePt t="16904" x="7480300" y="2438400"/>
          <p14:tracePt t="16920" x="7505700" y="2444750"/>
          <p14:tracePt t="16937" x="7556500" y="2457450"/>
          <p14:tracePt t="16953" x="7607300" y="2470150"/>
          <p14:tracePt t="16970" x="7677150" y="2476500"/>
          <p14:tracePt t="16987" x="7715250" y="2476500"/>
          <p14:tracePt t="17004" x="7766050" y="2476500"/>
          <p14:tracePt t="17020" x="7797800" y="2476500"/>
          <p14:tracePt t="17037" x="7835900" y="2476500"/>
          <p14:tracePt t="17054" x="7861300" y="2463800"/>
          <p14:tracePt t="17071" x="7880350" y="2451100"/>
          <p14:tracePt t="17088" x="7899400" y="2438400"/>
          <p14:tracePt t="17104" x="7905750" y="2425700"/>
          <p14:tracePt t="17121" x="7918450" y="2419350"/>
          <p14:tracePt t="17137" x="7924800" y="2406650"/>
          <p14:tracePt t="17154" x="7931150" y="2400300"/>
          <p14:tracePt t="17171" x="7931150" y="2387600"/>
          <p14:tracePt t="17187" x="7937500" y="2368550"/>
          <p14:tracePt t="17205" x="7937500" y="2336800"/>
          <p14:tracePt t="17221" x="7950200" y="2311400"/>
          <p14:tracePt t="17238" x="7950200" y="2279650"/>
          <p14:tracePt t="17254" x="7950200" y="2228850"/>
          <p14:tracePt t="17271" x="7950200" y="2203450"/>
          <p14:tracePt t="17287" x="7950200" y="2171700"/>
          <p14:tracePt t="17305" x="7937500" y="2133600"/>
          <p14:tracePt t="17321" x="7924800" y="2114550"/>
          <p14:tracePt t="17338" x="7912100" y="2082800"/>
          <p14:tracePt t="17354" x="7880350" y="2057400"/>
          <p14:tracePt t="17371" x="7854950" y="2032000"/>
          <p14:tracePt t="17388" x="7835900" y="2019300"/>
          <p14:tracePt t="17404" x="7816850" y="2019300"/>
          <p14:tracePt t="17421" x="7797800" y="2019300"/>
          <p14:tracePt t="17438" x="7708900" y="2057400"/>
          <p14:tracePt t="17455" x="7632700" y="2127250"/>
          <p14:tracePt t="17471" x="7562850" y="2254250"/>
          <p14:tracePt t="17488" x="7531100" y="2368550"/>
          <p14:tracePt t="17505" x="7505700" y="2482850"/>
          <p14:tracePt t="17521" x="7499350" y="2540000"/>
          <p14:tracePt t="17538" x="7499350" y="2609850"/>
          <p14:tracePt t="17555" x="7499350" y="2628900"/>
          <p14:tracePt t="17571" x="7512050" y="2660650"/>
          <p14:tracePt t="17588" x="7569200" y="2686050"/>
          <p14:tracePt t="17605" x="7658100" y="2692400"/>
          <p14:tracePt t="17621" x="7778750" y="2692400"/>
          <p14:tracePt t="17621" x="7810500" y="2692400"/>
          <p14:tracePt t="17639" x="7893050" y="2686050"/>
          <p14:tracePt t="17655" x="7969250" y="2647950"/>
          <p14:tracePt t="17672" x="8026400" y="2584450"/>
          <p14:tracePt t="17688" x="8045450" y="2527300"/>
          <p14:tracePt t="17705" x="8051800" y="2470150"/>
          <p14:tracePt t="17722" x="8051800" y="2381250"/>
          <p14:tracePt t="17738" x="8051800" y="2324100"/>
          <p14:tracePt t="17755" x="8032750" y="2266950"/>
          <p14:tracePt t="17772" x="7969250" y="2171700"/>
          <p14:tracePt t="17788" x="7893050" y="2095500"/>
          <p14:tracePt t="17805" x="7804150" y="2032000"/>
          <p14:tracePt t="17822" x="7639050" y="1987550"/>
          <p14:tracePt t="17839" x="7588250" y="1981200"/>
          <p14:tracePt t="17855" x="7505700" y="1981200"/>
          <p14:tracePt t="17872" x="7493000" y="1981200"/>
          <p14:tracePt t="17888" x="7486650" y="1981200"/>
          <p14:tracePt t="18055" x="7486650" y="1987550"/>
          <p14:tracePt t="18058" x="7486650" y="1993900"/>
          <p14:tracePt t="18072" x="7493000" y="2019300"/>
          <p14:tracePt t="18073" x="7505700" y="2057400"/>
          <p14:tracePt t="18089" x="7518400" y="2082800"/>
          <p14:tracePt t="18106" x="7531100" y="2101850"/>
          <p14:tracePt t="18223" x="7531100" y="2108200"/>
          <p14:tracePt t="18229" x="7543800" y="2114550"/>
          <p14:tracePt t="18248" x="7556500" y="2133600"/>
          <p14:tracePt t="18255" x="7569200" y="2146300"/>
          <p14:tracePt t="18272" x="7575550" y="2146300"/>
          <p14:tracePt t="18273" x="7594600" y="2152650"/>
          <p14:tracePt t="18289" x="7620000" y="2171700"/>
          <p14:tracePt t="18306" x="7645400" y="2184400"/>
          <p14:tracePt t="18322" x="7664450" y="2190750"/>
          <p14:tracePt t="18424" x="7670800" y="2190750"/>
          <p14:tracePt t="18432" x="7651750" y="2178050"/>
          <p14:tracePt t="18432" x="7639050" y="2165350"/>
          <p14:tracePt t="18439" x="7588250" y="2146300"/>
          <p14:tracePt t="18456" x="7499350" y="2101850"/>
          <p14:tracePt t="18473" x="7353300" y="2051050"/>
          <p14:tracePt t="18489" x="7213600" y="1968500"/>
          <p14:tracePt t="18506" x="7080250" y="1924050"/>
          <p14:tracePt t="18523" x="6965950" y="1885950"/>
          <p14:tracePt t="18539" x="6889750" y="1841500"/>
          <p14:tracePt t="18556" x="6851650" y="1822450"/>
          <p14:tracePt t="18573" x="6813550" y="1803400"/>
          <p14:tracePt t="18590" x="6794500" y="1784350"/>
          <p14:tracePt t="18607" x="6718300" y="1733550"/>
          <p14:tracePt t="18623" x="6692900" y="1714500"/>
          <p14:tracePt t="18640" x="6661150" y="1695450"/>
          <p14:tracePt t="18658" x="6654800" y="1695450"/>
          <p14:tracePt t="18673" x="6654800" y="1689100"/>
          <p14:tracePt t="18690" x="6648450" y="1682750"/>
          <p14:tracePt t="18706" x="6642100" y="1676400"/>
          <p14:tracePt t="18864" x="6642100" y="1670050"/>
          <p14:tracePt t="18871" x="6661150" y="1670050"/>
          <p14:tracePt t="18879" x="6794500" y="1689100"/>
          <p14:tracePt t="18879" x="6864350" y="1714500"/>
          <p14:tracePt t="18895" x="6953250" y="1739900"/>
          <p14:tracePt t="18907" x="7080250" y="1797050"/>
          <p14:tracePt t="18923" x="7162800" y="1822450"/>
          <p14:tracePt t="18940" x="7258050" y="1860550"/>
          <p14:tracePt t="18957" x="7308850" y="1885950"/>
          <p14:tracePt t="18974" x="7366000" y="1930400"/>
          <p14:tracePt t="18990" x="7480300" y="1993900"/>
          <p14:tracePt t="19007" x="7588250" y="2051050"/>
          <p14:tracePt t="19024" x="7702550" y="2120900"/>
          <p14:tracePt t="19040" x="7810500" y="2197100"/>
          <p14:tracePt t="19057" x="7918450" y="2260600"/>
          <p14:tracePt t="19074" x="8039100" y="2330450"/>
          <p14:tracePt t="19090" x="8153400" y="2406650"/>
          <p14:tracePt t="19107" x="8261350" y="2463800"/>
          <p14:tracePt t="19124" x="8369300" y="2514600"/>
          <p14:tracePt t="19141" x="8464550" y="2559050"/>
          <p14:tracePt t="19157" x="8502650" y="2590800"/>
          <p14:tracePt t="19174" x="8578850" y="2622550"/>
          <p14:tracePt t="19191" x="8655050" y="2667000"/>
          <p14:tracePt t="19207" x="8724900" y="2705100"/>
          <p14:tracePt t="19224" x="8788400" y="2743200"/>
          <p14:tracePt t="19241" x="8813800" y="2755900"/>
          <p14:tracePt t="19258" x="8826500" y="2755900"/>
          <p14:tracePt t="19399" x="8820150" y="2755900"/>
          <p14:tracePt t="19407" x="8718550" y="2705100"/>
          <p14:tracePt t="19424" x="8648700" y="2686050"/>
          <p14:tracePt t="19425" x="8496300" y="2641600"/>
          <p14:tracePt t="19441" x="8235950" y="2565400"/>
          <p14:tracePt t="19458" x="7943850" y="2463800"/>
          <p14:tracePt t="19474" x="7740650" y="2400300"/>
          <p14:tracePt t="19491" x="7613650" y="2336800"/>
          <p14:tracePt t="19508" x="7543800" y="2292350"/>
          <p14:tracePt t="19524" x="7499350" y="2260600"/>
          <p14:tracePt t="19541" x="7454900" y="2216150"/>
          <p14:tracePt t="19558" x="7410450" y="2184400"/>
          <p14:tracePt t="19574" x="7251700" y="2076450"/>
          <p14:tracePt t="19592" x="7181850" y="2038350"/>
          <p14:tracePt t="19608" x="7150100" y="2012950"/>
          <p14:tracePt t="19625" x="7112000" y="1987550"/>
          <p14:tracePt t="19641" x="7080250" y="1962150"/>
          <p14:tracePt t="19658" x="7042150" y="1936750"/>
          <p14:tracePt t="19675" x="7023100" y="1917700"/>
          <p14:tracePt t="19691" x="6997700" y="1892300"/>
          <p14:tracePt t="19708" x="6978650" y="1879600"/>
          <p14:tracePt t="19725" x="6972300" y="1879600"/>
          <p14:tracePt t="19742" x="6959600" y="1873250"/>
          <p14:tracePt t="19758" x="6953250" y="1860550"/>
          <p14:tracePt t="19775" x="6946900" y="1860550"/>
          <p14:tracePt t="19792" x="6940550" y="1854200"/>
          <p14:tracePt t="19808" x="6940550" y="1847850"/>
          <p14:tracePt t="19944" x="6934200" y="1841500"/>
          <p14:tracePt t="19983" x="6946900" y="1847850"/>
          <p14:tracePt t="19991" x="6965950" y="1860550"/>
          <p14:tracePt t="19992" x="6997700" y="1873250"/>
          <p14:tracePt t="20001" x="7048500" y="1898650"/>
          <p14:tracePt t="20009" x="7156450" y="1936750"/>
          <p14:tracePt t="20026" x="7258050" y="1987550"/>
          <p14:tracePt t="20042" x="7410450" y="2057400"/>
          <p14:tracePt t="20059" x="7524750" y="2127250"/>
          <p14:tracePt t="20076" x="7664450" y="2178050"/>
          <p14:tracePt t="20092" x="7778750" y="2228850"/>
          <p14:tracePt t="20109" x="7848600" y="2254250"/>
          <p14:tracePt t="20126" x="7893050" y="2273300"/>
          <p14:tracePt t="20143" x="7962900" y="2298700"/>
          <p14:tracePt t="20159" x="8089900" y="2374900"/>
          <p14:tracePt t="20176" x="8216900" y="2432050"/>
          <p14:tracePt t="20193" x="8337550" y="2501900"/>
          <p14:tracePt t="20209" x="8451850" y="2552700"/>
          <p14:tracePt t="20226" x="8534400" y="2590800"/>
          <p14:tracePt t="20242" x="8591550" y="2622550"/>
          <p14:tracePt t="20259" x="8655050" y="2667000"/>
          <p14:tracePt t="20276" x="8712200" y="2686050"/>
          <p14:tracePt t="20293" x="8731250" y="2705100"/>
          <p14:tracePt t="20309" x="8737600" y="2711450"/>
          <p14:tracePt t="20432" x="8743950" y="2711450"/>
          <p14:tracePt t="20440" x="8731250" y="2711450"/>
          <p14:tracePt t="20459" x="8712200" y="2692400"/>
          <p14:tracePt t="20460" x="8667750" y="2679700"/>
          <p14:tracePt t="20476" x="8629650" y="2667000"/>
          <p14:tracePt t="20493" x="8578850" y="2641600"/>
          <p14:tracePt t="20509" x="8432800" y="2565400"/>
          <p14:tracePt t="20526" x="8305800" y="2501900"/>
          <p14:tracePt t="20543" x="8083550" y="2381250"/>
          <p14:tracePt t="20560" x="7956550" y="2298700"/>
          <p14:tracePt t="20576" x="7823200" y="2209800"/>
          <p14:tracePt t="20593" x="7702550" y="2108200"/>
          <p14:tracePt t="20609" x="7594600" y="2025650"/>
          <p14:tracePt t="20626" x="7518400" y="1981200"/>
          <p14:tracePt t="20643" x="7442200" y="1930400"/>
          <p14:tracePt t="20660" x="7378700" y="1885950"/>
          <p14:tracePt t="20676" x="7289800" y="1841500"/>
          <p14:tracePt t="20693" x="7213600" y="1790700"/>
          <p14:tracePt t="20710" x="7137400" y="1739900"/>
          <p14:tracePt t="20727" x="7073900" y="1720850"/>
          <p14:tracePt t="20743" x="7054850" y="1714500"/>
          <p14:tracePt t="20760" x="7048500" y="1708150"/>
          <p14:tracePt t="20927" x="7054850" y="1708150"/>
          <p14:tracePt t="20936" x="7061200" y="1727200"/>
          <p14:tracePt t="20944" x="7092950" y="1758950"/>
          <p14:tracePt t="20953" x="7112000" y="1771650"/>
          <p14:tracePt t="20960" x="7181850" y="1828800"/>
          <p14:tracePt t="20977" x="7308850" y="1911350"/>
          <p14:tracePt t="20993" x="7435850" y="1981200"/>
          <p14:tracePt t="21010" x="7569200" y="2070100"/>
          <p14:tracePt t="21027" x="7708900" y="2146300"/>
          <p14:tracePt t="21044" x="7854950" y="2222500"/>
          <p14:tracePt t="21060" x="8013700" y="2286000"/>
          <p14:tracePt t="21077" x="8121650" y="2343150"/>
          <p14:tracePt t="21095" x="8216900" y="2374900"/>
          <p14:tracePt t="21110" x="8401050" y="2470150"/>
          <p14:tracePt t="21128" x="8566150" y="2540000"/>
          <p14:tracePt t="21144" x="8731250" y="2628900"/>
          <p14:tracePt t="21160" x="8877300" y="2698750"/>
          <p14:tracePt t="21177" x="8953500" y="2736850"/>
          <p14:tracePt t="21194" x="8991600" y="2774950"/>
          <p14:tracePt t="21211" x="9029700" y="2787650"/>
          <p14:tracePt t="21227" x="9074150" y="2819400"/>
          <p14:tracePt t="21244" x="9137650" y="2851150"/>
          <p14:tracePt t="21261" x="9137650" y="2876550"/>
          <p14:tracePt t="21360" x="9131300" y="2863850"/>
          <p14:tracePt t="21368" x="9112250" y="2851150"/>
          <p14:tracePt t="21375" x="9061450" y="2838450"/>
          <p14:tracePt t="21379" x="8870950" y="2743200"/>
          <p14:tracePt t="21394" x="8509000" y="2559050"/>
          <p14:tracePt t="21411" x="8159750" y="2413000"/>
          <p14:tracePt t="21427" x="7931150" y="2349500"/>
          <p14:tracePt t="21444" x="7740650" y="2254250"/>
          <p14:tracePt t="21461" x="7658100" y="2209800"/>
          <p14:tracePt t="21478" x="7607300" y="2165350"/>
          <p14:tracePt t="21494" x="7537450" y="2114550"/>
          <p14:tracePt t="21512" x="7448550" y="2044700"/>
          <p14:tracePt t="21528" x="7359650" y="1987550"/>
          <p14:tracePt t="21545" x="7232650" y="1879600"/>
          <p14:tracePt t="21561" x="7112000" y="1816100"/>
          <p14:tracePt t="21579" x="6991350" y="1746250"/>
          <p14:tracePt t="21594" x="6908800" y="1701800"/>
          <p14:tracePt t="21611" x="6870700" y="1682750"/>
          <p14:tracePt t="21628" x="6864350" y="1676400"/>
          <p14:tracePt t="21645" x="6864350" y="1670050"/>
          <p14:tracePt t="21815" x="6870700" y="1689100"/>
          <p14:tracePt t="21823" x="6883400" y="1695450"/>
          <p14:tracePt t="21831" x="6902450" y="1708150"/>
          <p14:tracePt t="21845" x="6946900" y="1739900"/>
          <p14:tracePt t="21846" x="7118350" y="1866900"/>
          <p14:tracePt t="21862" x="7473950" y="2063750"/>
          <p14:tracePt t="21878" x="7874000" y="2254250"/>
          <p14:tracePt t="21895" x="8229600" y="2432050"/>
          <p14:tracePt t="21912" x="8274050" y="2463800"/>
          <p14:tracePt t="21928" x="8286750" y="2470150"/>
          <p14:tracePt t="21945" x="8305800" y="2489200"/>
          <p14:tracePt t="21962" x="8331200" y="2508250"/>
          <p14:tracePt t="21979" x="8356600" y="2514600"/>
          <p14:tracePt t="21995" x="8382000" y="2527300"/>
          <p14:tracePt t="22012" x="8401050" y="2533650"/>
          <p14:tracePt t="22029" x="8413750" y="2540000"/>
          <p14:tracePt t="22079" x="8420100" y="2540000"/>
          <p14:tracePt t="22255" x="8407400" y="2527300"/>
          <p14:tracePt t="22263" x="8388350" y="2501900"/>
          <p14:tracePt t="22279" x="8382000" y="2476500"/>
          <p14:tracePt t="22280" x="8337550" y="2413000"/>
          <p14:tracePt t="22296" x="8255000" y="2311400"/>
          <p14:tracePt t="22312" x="8153400" y="2203450"/>
          <p14:tracePt t="22329" x="8108950" y="2152650"/>
          <p14:tracePt t="22346" x="8096250" y="2127250"/>
          <p14:tracePt t="22362" x="8083550" y="2108200"/>
          <p14:tracePt t="22379" x="8070850" y="2095500"/>
          <p14:tracePt t="22396" x="8058150" y="2063750"/>
          <p14:tracePt t="22413" x="8045450" y="2044700"/>
          <p14:tracePt t="22429" x="8032750" y="2025650"/>
          <p14:tracePt t="22429" x="8026400" y="2012950"/>
          <p14:tracePt t="22467" x="8020050" y="2006600"/>
          <p14:tracePt t="22511" x="8013700" y="1993900"/>
          <p14:tracePt t="22527" x="8001000" y="1981200"/>
          <p14:tracePt t="22534" x="7988300" y="1968500"/>
          <p14:tracePt t="22546" x="7950200" y="1943100"/>
          <p14:tracePt t="22563" x="7899400" y="1905000"/>
          <p14:tracePt t="22580" x="7797800" y="1866900"/>
          <p14:tracePt t="22596" x="7639050" y="1841500"/>
          <p14:tracePt t="22613" x="7562850" y="1828800"/>
          <p14:tracePt t="22629" x="7543800" y="1828800"/>
          <p14:tracePt t="22647" x="7524750" y="1828800"/>
          <p14:tracePt t="22664" x="7518400" y="1828800"/>
          <p14:tracePt t="22680" x="7505700" y="1828800"/>
          <p14:tracePt t="22696" x="7473950" y="1828800"/>
          <p14:tracePt t="22713" x="7442200" y="1828800"/>
          <p14:tracePt t="22730" x="7410450" y="1828800"/>
          <p14:tracePt t="22746" x="7378700" y="1822450"/>
          <p14:tracePt t="22763" x="7359650" y="1822450"/>
          <p14:tracePt t="22780" x="7353300" y="1816100"/>
          <p14:tracePt t="22839" x="7346950" y="1816100"/>
          <p14:tracePt t="22856" x="7346950" y="1822450"/>
          <p14:tracePt t="22864" x="7346950" y="1847850"/>
          <p14:tracePt t="22873" x="7346950" y="1854200"/>
          <p14:tracePt t="22880" x="7359650" y="1885950"/>
          <p14:tracePt t="22896" x="7404100" y="1936750"/>
          <p14:tracePt t="22913" x="7454900" y="1981200"/>
          <p14:tracePt t="22930" x="7486650" y="2006600"/>
          <p14:tracePt t="22947" x="7518400" y="2025650"/>
          <p14:tracePt t="23056" x="7524750" y="2025650"/>
          <p14:tracePt t="23063" x="7537450" y="2025650"/>
          <p14:tracePt t="23080" x="7550150" y="2025650"/>
          <p14:tracePt t="23081" x="7562850" y="2025650"/>
          <p14:tracePt t="23097" x="7581900" y="2025650"/>
          <p14:tracePt t="23114" x="7594600" y="2025650"/>
          <p14:tracePt t="23130" x="7632700" y="2025650"/>
          <p14:tracePt t="23148" x="7670800" y="2019300"/>
          <p14:tracePt t="23164" x="7721600" y="1993900"/>
          <p14:tracePt t="23181" x="7759700" y="1993900"/>
          <p14:tracePt t="23197" x="7791450" y="1981200"/>
          <p14:tracePt t="23214" x="7823200" y="1968500"/>
          <p14:tracePt t="23231" x="7893050" y="1943100"/>
          <p14:tracePt t="23247" x="7943850" y="1911350"/>
          <p14:tracePt t="23264" x="7969250" y="1892300"/>
          <p14:tracePt t="23281" x="7994650" y="1866900"/>
          <p14:tracePt t="23299" x="8007350" y="1854200"/>
          <p14:tracePt t="23314" x="8013700" y="1847850"/>
          <p14:tracePt t="23331" x="8045450" y="1828800"/>
          <p14:tracePt t="23347" x="8058150" y="1816100"/>
          <p14:tracePt t="23364" x="8083550" y="1797050"/>
          <p14:tracePt t="23381" x="8089900" y="1790700"/>
          <p14:tracePt t="23398" x="8115300" y="1771650"/>
          <p14:tracePt t="23415" x="8128000" y="1765300"/>
          <p14:tracePt t="23415" x="8140700" y="1758950"/>
          <p14:tracePt t="23432" x="8166100" y="1733550"/>
          <p14:tracePt t="23448" x="8185150" y="1714500"/>
          <p14:tracePt t="23464" x="8210550" y="1695450"/>
          <p14:tracePt t="23481" x="8235950" y="1670050"/>
          <p14:tracePt t="23498" x="8267700" y="1651000"/>
          <p14:tracePt t="23514" x="8299450" y="1644650"/>
          <p14:tracePt t="23531" x="8312150" y="1631950"/>
          <p14:tracePt t="23548" x="8324850" y="1625600"/>
          <p14:tracePt t="23564" x="8331200" y="1619250"/>
          <p14:tracePt t="23735" x="8331200" y="1631950"/>
          <p14:tracePt t="23743" x="8331200" y="1638300"/>
          <p14:tracePt t="23752" x="8331200" y="1651000"/>
          <p14:tracePt t="23760" x="8331200" y="1663700"/>
          <p14:tracePt t="23765" x="8337550" y="1682750"/>
          <p14:tracePt t="23781" x="8343900" y="1727200"/>
          <p14:tracePt t="23798" x="8350250" y="1739900"/>
          <p14:tracePt t="23815" x="8350250" y="1752600"/>
          <p14:tracePt t="23832" x="8350250" y="1765300"/>
          <p14:tracePt t="23928" x="8350250" y="1771650"/>
          <p14:tracePt t="23935" x="8356600" y="1771650"/>
          <p14:tracePt t="23992" x="8362950" y="1771650"/>
          <p14:tracePt t="24007" x="8369300" y="1771650"/>
          <p14:tracePt t="24040" x="8375650" y="1771650"/>
          <p14:tracePt t="24095" x="8382000" y="1771650"/>
          <p14:tracePt t="24112" x="8388350" y="1771650"/>
          <p14:tracePt t="24119" x="8401050" y="1771650"/>
          <p14:tracePt t="24127" x="8420100" y="1771650"/>
          <p14:tracePt t="24133" x="8439150" y="1771650"/>
          <p14:tracePt t="24149" x="8470900" y="1771650"/>
          <p14:tracePt t="24165" x="8489950" y="1771650"/>
          <p14:tracePt t="24182" x="8489950" y="1765300"/>
          <p14:tracePt t="24391" x="8496300" y="1765300"/>
          <p14:tracePt t="24399" x="8509000" y="1758950"/>
          <p14:tracePt t="24432" x="8515350" y="1758950"/>
          <p14:tracePt t="24447" x="8521700" y="1758950"/>
          <p14:tracePt t="24466" x="8540750" y="1758950"/>
          <p14:tracePt t="24467" x="8578850" y="1758950"/>
          <p14:tracePt t="24482" x="8623300" y="1758950"/>
          <p14:tracePt t="24499" x="8661400" y="1758950"/>
          <p14:tracePt t="24516" x="8680450" y="1758950"/>
          <p14:tracePt t="24704" x="8686800" y="1765300"/>
          <p14:tracePt t="24712" x="8686800" y="1771650"/>
          <p14:tracePt t="24720" x="8680450" y="1778000"/>
          <p14:tracePt t="24734" x="8674100" y="1797050"/>
          <p14:tracePt t="24735" x="8655050" y="1835150"/>
          <p14:tracePt t="24751" x="8642350" y="1854200"/>
          <p14:tracePt t="24751" x="8629650" y="1873250"/>
          <p14:tracePt t="24768" x="8610600" y="1905000"/>
          <p14:tracePt t="24784" x="8604250" y="1924050"/>
          <p14:tracePt t="24801" x="8597900" y="1949450"/>
          <p14:tracePt t="24817" x="8585200" y="1987550"/>
          <p14:tracePt t="24834" x="8578850" y="2019300"/>
          <p14:tracePt t="24851" x="8566150" y="2063750"/>
          <p14:tracePt t="24868" x="8566150" y="2101850"/>
          <p14:tracePt t="24884" x="8566150" y="2127250"/>
          <p14:tracePt t="24901" x="8566150" y="2146300"/>
          <p14:tracePt t="24918" x="8566150" y="2159000"/>
          <p14:tracePt t="24934" x="8566150" y="2165350"/>
          <p14:tracePt t="25104" x="8559800" y="2178050"/>
          <p14:tracePt t="25113" x="8553450" y="2178050"/>
          <p14:tracePt t="25121" x="8547100" y="2171700"/>
          <p14:tracePt t="25135" x="8540750" y="2171700"/>
          <p14:tracePt t="25169" x="8534400" y="2171700"/>
          <p14:tracePt t="25193" x="8528050" y="2171700"/>
          <p14:tracePt t="25216" x="8521700" y="2171700"/>
          <p14:tracePt t="25280" x="8509000" y="2171700"/>
          <p14:tracePt t="25296" x="8502650" y="2190750"/>
          <p14:tracePt t="25305" x="8502650" y="2197100"/>
          <p14:tracePt t="25313" x="8502650" y="2222500"/>
          <p14:tracePt t="25318" x="8489950" y="2260600"/>
          <p14:tracePt t="25335" x="8489950" y="2292350"/>
          <p14:tracePt t="25352" x="8489950" y="2298700"/>
          <p14:tracePt t="25368" x="8489950" y="2317750"/>
          <p14:tracePt t="25387" x="8489950" y="2324100"/>
          <p14:tracePt t="25402" x="8477250" y="2336800"/>
          <p14:tracePt t="25419" x="8477250" y="2349500"/>
          <p14:tracePt t="25435" x="8470900" y="2374900"/>
          <p14:tracePt t="25452" x="8458200" y="2387600"/>
          <p14:tracePt t="25468" x="8432800" y="2400300"/>
          <p14:tracePt t="25486" x="8388350" y="2400300"/>
          <p14:tracePt t="25502" x="8324850" y="2400300"/>
          <p14:tracePt t="25519" x="8242300" y="2400300"/>
          <p14:tracePt t="25535" x="8128000" y="2374900"/>
          <p14:tracePt t="25552" x="7893050" y="2279650"/>
          <p14:tracePt t="25569" x="7772400" y="2203450"/>
          <p14:tracePt t="25585" x="7696200" y="2171700"/>
          <p14:tracePt t="25602" x="7677150" y="2159000"/>
          <p14:tracePt t="25641" x="7664450" y="2146300"/>
          <p14:tracePt t="25664" x="7658100" y="2139950"/>
          <p14:tracePt t="25682" x="7651750" y="2127250"/>
          <p14:tracePt t="25689" x="7645400" y="2127250"/>
          <p14:tracePt t="25702" x="7639050" y="2114550"/>
          <p14:tracePt t="25703" x="7626350" y="2095500"/>
          <p14:tracePt t="25703" x="7613650" y="2082800"/>
          <p14:tracePt t="25720" x="7607300" y="2082800"/>
          <p14:tracePt t="25736" x="7594600" y="2070100"/>
          <p14:tracePt t="25752" x="7537450" y="2051050"/>
          <p14:tracePt t="25770" x="7486650" y="2012950"/>
          <p14:tracePt t="25786" x="7435850" y="1981200"/>
          <p14:tracePt t="25803" x="7410450" y="1968500"/>
          <p14:tracePt t="25819" x="7391400" y="1955800"/>
          <p14:tracePt t="25836" x="7391400" y="1949450"/>
          <p14:tracePt t="25853" x="7372350" y="1943100"/>
          <p14:tracePt t="25869" x="7366000" y="1936750"/>
          <p14:tracePt t="25886" x="7353300" y="1936750"/>
          <p14:tracePt t="25936" x="7346950" y="1930400"/>
          <p14:tracePt t="25945" x="7340600" y="1930400"/>
          <p14:tracePt t="25952" x="7334250" y="1930400"/>
          <p14:tracePt t="26128" x="7327900" y="1930400"/>
          <p14:tracePt t="26153" x="7321550" y="1930400"/>
          <p14:tracePt t="26273" x="7334250" y="1924050"/>
          <p14:tracePt t="26273" x="7359650" y="1898650"/>
          <p14:tracePt t="26289" x="7372350" y="1898650"/>
          <p14:tracePt t="26297" x="7397750" y="1873250"/>
          <p14:tracePt t="26304" x="7429500" y="1860550"/>
          <p14:tracePt t="26321" x="7429500" y="1854200"/>
          <p14:tracePt t="26322" x="7454900" y="1835150"/>
          <p14:tracePt t="26337" x="7467600" y="1822450"/>
          <p14:tracePt t="26354" x="7473950" y="1803400"/>
          <p14:tracePt t="26370" x="7480300" y="1784350"/>
          <p14:tracePt t="26387" x="7480300" y="1746250"/>
          <p14:tracePt t="26403" x="7473950" y="1701800"/>
          <p14:tracePt t="26420" x="7448550" y="1657350"/>
          <p14:tracePt t="26437" x="7429500" y="1631950"/>
          <p14:tracePt t="26454" x="7378700" y="1587500"/>
          <p14:tracePt t="26470" x="7283450" y="1536700"/>
          <p14:tracePt t="26487" x="7137400" y="1498600"/>
          <p14:tracePt t="26503" x="6946900" y="1441450"/>
          <p14:tracePt t="26521" x="6642100" y="1409700"/>
          <p14:tracePt t="26537" x="6521450" y="1409700"/>
          <p14:tracePt t="26554" x="6457950" y="1409700"/>
          <p14:tracePt t="26570" x="6426200" y="1409700"/>
          <p14:tracePt t="26587" x="6400800" y="1473200"/>
          <p14:tracePt t="26604" x="6388100" y="1530350"/>
          <p14:tracePt t="26620" x="6362700" y="1638300"/>
          <p14:tracePt t="26637" x="6362700" y="1746250"/>
          <p14:tracePt t="26654" x="6362700" y="1866900"/>
          <p14:tracePt t="26671" x="6400800" y="1981200"/>
          <p14:tracePt t="26687" x="6483350" y="2076450"/>
          <p14:tracePt t="26704" x="6591300" y="2171700"/>
          <p14:tracePt t="26721" x="6705600" y="2216150"/>
          <p14:tracePt t="26738" x="6807200" y="2254250"/>
          <p14:tracePt t="26754" x="6908800" y="2260600"/>
          <p14:tracePt t="26771" x="7016750" y="2260600"/>
          <p14:tracePt t="26787" x="7073900" y="2260600"/>
          <p14:tracePt t="26804" x="7118350" y="2247900"/>
          <p14:tracePt t="26821" x="7150100" y="2222500"/>
          <p14:tracePt t="26837" x="7169150" y="2197100"/>
          <p14:tracePt t="26854" x="7188200" y="2165350"/>
          <p14:tracePt t="26871" x="7200900" y="2133600"/>
          <p14:tracePt t="26888" x="7207250" y="2108200"/>
          <p14:tracePt t="26904" x="7219950" y="2076450"/>
          <p14:tracePt t="26921" x="7219950" y="2044700"/>
          <p14:tracePt t="26938" x="7219950" y="2000250"/>
          <p14:tracePt t="26955" x="7219950" y="1968500"/>
          <p14:tracePt t="26971" x="7200900" y="1917700"/>
          <p14:tracePt t="26988" x="7169150" y="1892300"/>
          <p14:tracePt t="27004" x="7137400" y="1860550"/>
          <p14:tracePt t="27021" x="7061200" y="1828800"/>
          <p14:tracePt t="27038" x="6953250" y="1816100"/>
          <p14:tracePt t="27055" x="6819900" y="1803400"/>
          <p14:tracePt t="27071" x="6686550" y="1803400"/>
          <p14:tracePt t="27088" x="6515100" y="1803400"/>
          <p14:tracePt t="27105" x="6426200" y="1803400"/>
          <p14:tracePt t="27122" x="6369050" y="1835150"/>
          <p14:tracePt t="27138" x="6362700" y="1841500"/>
          <p14:tracePt t="30802" x="6356350" y="1841500"/>
          <p14:tracePt t="30873" x="6362700" y="1841500"/>
          <p14:tracePt t="30881" x="6375400" y="1841500"/>
          <p14:tracePt t="30894" x="6407150" y="1841500"/>
          <p14:tracePt t="30895" x="6464300" y="1841500"/>
          <p14:tracePt t="30911" x="6553200" y="1841500"/>
          <p14:tracePt t="30928" x="6635750" y="1841500"/>
          <p14:tracePt t="30944" x="6724650" y="1854200"/>
          <p14:tracePt t="30961" x="6800850" y="1866900"/>
          <p14:tracePt t="30977" x="6858000" y="1873250"/>
          <p14:tracePt t="30994" x="6915150" y="1879600"/>
          <p14:tracePt t="31011" x="6927850" y="1879600"/>
          <p14:tracePt t="31027" x="6934200" y="1879600"/>
          <p14:tracePt t="31044" x="6940550" y="1879600"/>
          <p14:tracePt t="31097" x="6946900" y="1879600"/>
          <p14:tracePt t="31129" x="6953250" y="1879600"/>
          <p14:tracePt t="31154" x="6959600" y="1879600"/>
          <p14:tracePt t="31169" x="6965950" y="1879600"/>
          <p14:tracePt t="31201" x="6965950" y="1866900"/>
          <p14:tracePt t="31209" x="6946900" y="1822450"/>
          <p14:tracePt t="31217" x="6896100" y="1739900"/>
          <p14:tracePt t="31228" x="6851650" y="1682750"/>
          <p14:tracePt t="31244" x="6794500" y="1631950"/>
          <p14:tracePt t="31261" x="6756400" y="1587500"/>
          <p14:tracePt t="31278" x="6731000" y="1543050"/>
          <p14:tracePt t="31296" x="6711950" y="1530350"/>
          <p14:tracePt t="31312" x="6705600" y="1517650"/>
          <p14:tracePt t="31330" x="6699250" y="1504950"/>
          <p14:tracePt t="31346" x="6686550" y="1492250"/>
          <p14:tracePt t="31362" x="6680200" y="1485900"/>
          <p14:tracePt t="31379" x="6680200" y="1473200"/>
          <p14:tracePt t="31396" x="6673850" y="1460500"/>
          <p14:tracePt t="31412" x="6667500" y="1447800"/>
          <p14:tracePt t="31429" x="6667500" y="1441450"/>
          <p14:tracePt t="31446" x="6667500" y="1435100"/>
          <p14:tracePt t="31569" x="6661150" y="1435100"/>
          <p14:tracePt t="31587" x="6654800" y="1435100"/>
          <p14:tracePt t="31602" x="6648450" y="1447800"/>
          <p14:tracePt t="31622" x="6648450" y="1454150"/>
          <p14:tracePt t="31629" x="6648450" y="1466850"/>
          <p14:tracePt t="31630" x="6642100" y="1479550"/>
          <p14:tracePt t="31646" x="6635750" y="1498600"/>
          <p14:tracePt t="31663" x="6635750" y="1511300"/>
          <p14:tracePt t="31681" x="6635750" y="1530350"/>
          <p14:tracePt t="31696" x="6629400" y="1549400"/>
          <p14:tracePt t="31713" x="6629400" y="1562100"/>
          <p14:tracePt t="31746" x="6629400" y="1568450"/>
          <p14:tracePt t="31747" x="6629400" y="1581150"/>
          <p14:tracePt t="31763" x="6642100" y="1600200"/>
          <p14:tracePt t="31780" x="6648450" y="1619250"/>
          <p14:tracePt t="31797" x="6654800" y="1625600"/>
          <p14:tracePt t="31843" x="6667500" y="1625600"/>
          <p14:tracePt t="31874" x="6673850" y="1625600"/>
          <p14:tracePt t="31880" x="6686550" y="1625600"/>
          <p14:tracePt t="31906" x="6699250" y="1625600"/>
          <p14:tracePt t="31914" x="6718300" y="1612900"/>
          <p14:tracePt t="31931" x="6724650" y="1600200"/>
          <p14:tracePt t="31931" x="6750050" y="1574800"/>
          <p14:tracePt t="31948" x="6781800" y="1536700"/>
          <p14:tracePt t="31963" x="6826250" y="1498600"/>
          <p14:tracePt t="31981" x="6851650" y="1485900"/>
          <p14:tracePt t="31997" x="6883400" y="1447800"/>
          <p14:tracePt t="32014" x="6902450" y="1428750"/>
          <p14:tracePt t="32030" x="6921500" y="1416050"/>
          <p14:tracePt t="32047" x="6927850" y="1409700"/>
          <p14:tracePt t="32064" x="6946900" y="1403350"/>
          <p14:tracePt t="32080" x="6953250" y="1403350"/>
          <p14:tracePt t="32097" x="6972300" y="1403350"/>
          <p14:tracePt t="32114" x="7004050" y="1390650"/>
          <p14:tracePt t="32130" x="7010400" y="1390650"/>
          <p14:tracePt t="32147" x="7023100" y="1384300"/>
          <p14:tracePt t="32164" x="7048500" y="1371600"/>
          <p14:tracePt t="32181" x="7073900" y="1371600"/>
          <p14:tracePt t="32197" x="7105650" y="1371600"/>
          <p14:tracePt t="32214" x="7124700" y="1371600"/>
          <p14:tracePt t="32230" x="7156450" y="1371600"/>
          <p14:tracePt t="32247" x="7188200" y="1371600"/>
          <p14:tracePt t="32264" x="7219950" y="1371600"/>
          <p14:tracePt t="32281" x="7264400" y="1371600"/>
          <p14:tracePt t="32298" x="7340600" y="1377950"/>
          <p14:tracePt t="32314" x="7391400" y="1384300"/>
          <p14:tracePt t="32331" x="7429500" y="1390650"/>
          <p14:tracePt t="32348" x="7448550" y="1390650"/>
          <p14:tracePt t="32364" x="7480300" y="1403350"/>
          <p14:tracePt t="32381" x="7518400" y="1422400"/>
          <p14:tracePt t="32397" x="7575550" y="1435100"/>
          <p14:tracePt t="32415" x="7620000" y="1454150"/>
          <p14:tracePt t="32431" x="7658100" y="1479550"/>
          <p14:tracePt t="32448" x="7683500" y="1492250"/>
          <p14:tracePt t="32464" x="7696200" y="1498600"/>
          <p14:tracePt t="32464" x="7702550" y="1511300"/>
          <p14:tracePt t="32482" x="7734300" y="1530350"/>
          <p14:tracePt t="32498" x="7778750" y="1562100"/>
          <p14:tracePt t="32515" x="7810500" y="1593850"/>
          <p14:tracePt t="32531" x="7854950" y="1631950"/>
          <p14:tracePt t="32548" x="7874000" y="1638300"/>
          <p14:tracePt t="32564" x="7880350" y="1657350"/>
          <p14:tracePt t="32581" x="7899400" y="1676400"/>
          <p14:tracePt t="32598" x="7931150" y="1720850"/>
          <p14:tracePt t="32615" x="7981950" y="1752600"/>
          <p14:tracePt t="32631" x="8001000" y="1778000"/>
          <p14:tracePt t="32648" x="8020050" y="1790700"/>
          <p14:tracePt t="32665" x="8020050" y="1797050"/>
          <p14:tracePt t="32681" x="8032750" y="1803400"/>
          <p14:tracePt t="32698" x="8039100" y="1816100"/>
          <p14:tracePt t="32715" x="8045450" y="1835150"/>
          <p14:tracePt t="32731" x="8058150" y="1866900"/>
          <p14:tracePt t="32748" x="8077200" y="1905000"/>
          <p14:tracePt t="32765" x="8096250" y="1955800"/>
          <p14:tracePt t="32782" x="8128000" y="2032000"/>
          <p14:tracePt t="32799" x="8159750" y="2133600"/>
          <p14:tracePt t="32815" x="8204200" y="2203450"/>
          <p14:tracePt t="32832" x="8216900" y="2241550"/>
          <p14:tracePt t="32848" x="8235950" y="2279650"/>
          <p14:tracePt t="32865" x="8248650" y="2311400"/>
          <p14:tracePt t="32882" x="8255000" y="2336800"/>
          <p14:tracePt t="32898" x="8267700" y="2362200"/>
          <p14:tracePt t="32915" x="8267700" y="2368550"/>
          <p14:tracePt t="32932" x="8274050" y="2387600"/>
          <p14:tracePt t="32949" x="8280400" y="2406650"/>
          <p14:tracePt t="32965" x="8286750" y="2438400"/>
          <p14:tracePt t="32982" x="8293100" y="2463800"/>
          <p14:tracePt t="32998" x="8305800" y="2495550"/>
          <p14:tracePt t="33015" x="8312150" y="2527300"/>
          <p14:tracePt t="33032" x="8318500" y="2546350"/>
          <p14:tracePt t="33049" x="8324850" y="2590800"/>
          <p14:tracePt t="33066" x="8331200" y="2622550"/>
          <p14:tracePt t="33082" x="8331200" y="2635250"/>
          <p14:tracePt t="33099" x="8337550" y="2654300"/>
          <p14:tracePt t="33250" x="8343900" y="2654300"/>
          <p14:tracePt t="33258" x="8350250" y="2654300"/>
          <p14:tracePt t="33266" x="8356600" y="2628900"/>
          <p14:tracePt t="33282" x="8375650" y="2597150"/>
          <p14:tracePt t="33283" x="8375650" y="2578100"/>
          <p14:tracePt t="33299" x="8388350" y="2533650"/>
          <p14:tracePt t="33316" x="8401050" y="2482850"/>
          <p14:tracePt t="33333" x="8413750" y="2451100"/>
          <p14:tracePt t="33349" x="8413750" y="2406650"/>
          <p14:tracePt t="33366" x="8413750" y="2381250"/>
          <p14:tracePt t="33382" x="8426450" y="2336800"/>
          <p14:tracePt t="33399" x="8426450" y="2311400"/>
          <p14:tracePt t="33416" x="8426450" y="2279650"/>
          <p14:tracePt t="33432" x="8426450" y="2260600"/>
          <p14:tracePt t="33449" x="8426450" y="2247900"/>
          <p14:tracePt t="33466" x="8426450" y="2209800"/>
          <p14:tracePt t="33483" x="8426450" y="2197100"/>
          <p14:tracePt t="33499" x="8426450" y="2184400"/>
          <p14:tracePt t="33516" x="8420100" y="2178050"/>
          <p14:tracePt t="33533" x="8407400" y="2146300"/>
          <p14:tracePt t="33549" x="8369300" y="2108200"/>
          <p14:tracePt t="33566" x="8350250" y="2082800"/>
          <p14:tracePt t="33583" x="8331200" y="2070100"/>
          <p14:tracePt t="33599" x="8293100" y="2012950"/>
          <p14:tracePt t="33616" x="8274050" y="2000250"/>
          <p14:tracePt t="33633" x="8235950" y="1955800"/>
          <p14:tracePt t="33650" x="8223250" y="1949450"/>
          <p14:tracePt t="33650" x="8204200" y="1917700"/>
          <p14:tracePt t="33667" x="8178800" y="1898650"/>
          <p14:tracePt t="33683" x="8153400" y="1866900"/>
          <p14:tracePt t="33700" x="8121650" y="1841500"/>
          <p14:tracePt t="33717" x="8089900" y="1809750"/>
          <p14:tracePt t="33733" x="8045450" y="1784350"/>
          <p14:tracePt t="33750" x="7994650" y="1758950"/>
          <p14:tracePt t="33767" x="7937500" y="1746250"/>
          <p14:tracePt t="33783" x="7899400" y="1733550"/>
          <p14:tracePt t="33800" x="7848600" y="1727200"/>
          <p14:tracePt t="33817" x="7797800" y="1701800"/>
          <p14:tracePt t="33817" x="7778750" y="1701800"/>
          <p14:tracePt t="33834" x="7734300" y="1701800"/>
          <p14:tracePt t="33850" x="7632700" y="1676400"/>
          <p14:tracePt t="33867" x="7575550" y="1676400"/>
          <p14:tracePt t="33883" x="7499350" y="1676400"/>
          <p14:tracePt t="33900" x="7410450" y="1676400"/>
          <p14:tracePt t="33917" x="7334250" y="1676400"/>
          <p14:tracePt t="33933" x="7258050" y="1676400"/>
          <p14:tracePt t="33950" x="7213600" y="1676400"/>
          <p14:tracePt t="33967" x="7194550" y="1676400"/>
          <p14:tracePt t="33983" x="7150100" y="1676400"/>
          <p14:tracePt t="34000" x="7131050" y="1695450"/>
          <p14:tracePt t="34000" x="7124700" y="1701800"/>
          <p14:tracePt t="34033" x="7105650" y="1720850"/>
          <p14:tracePt t="34035" x="7099300" y="1727200"/>
          <p14:tracePt t="34050" x="7086600" y="1733550"/>
          <p14:tracePt t="34067" x="7086600" y="1739900"/>
          <p14:tracePt t="34242" x="7086600" y="1746250"/>
          <p14:tracePt t="34249" x="7086600" y="1765300"/>
          <p14:tracePt t="34275" x="7086600" y="1771650"/>
          <p14:tracePt t="34418" x="7086600" y="1778000"/>
          <p14:tracePt t="35345" x="0" y="0"/>
        </p14:tracePtLst>
        <p14:tracePtLst>
          <p14:tracePt t="39483" x="7943850" y="2038350"/>
          <p14:tracePt t="39514" x="7943850" y="2025650"/>
          <p14:tracePt t="39522" x="7943850" y="2019300"/>
          <p14:tracePt t="39534" x="7943850" y="2012950"/>
          <p14:tracePt t="39552" x="7943850" y="2006600"/>
          <p14:tracePt t="39555" x="7943850" y="2000250"/>
          <p14:tracePt t="39578" x="7943850" y="1981200"/>
          <p14:tracePt t="39586" x="7943850" y="1974850"/>
          <p14:tracePt t="39595" x="7981950" y="1962150"/>
          <p14:tracePt t="39610" x="8007350" y="1949450"/>
          <p14:tracePt t="39610" x="8051800" y="1936750"/>
          <p14:tracePt t="39627" x="8121650" y="1911350"/>
          <p14:tracePt t="39650" x="8229600" y="1841500"/>
          <p14:tracePt t="39660" x="8350250" y="1784350"/>
          <p14:tracePt t="39682" x="8432800" y="1746250"/>
          <p14:tracePt t="39693" x="8515350" y="1701800"/>
          <p14:tracePt t="39726" x="8585200" y="1663700"/>
          <p14:tracePt t="39727" x="8655050" y="1644650"/>
          <p14:tracePt t="39746" x="8699500" y="1638300"/>
          <p14:tracePt t="39762" x="8750300" y="1625600"/>
          <p14:tracePt t="39779" x="8788400" y="1612900"/>
          <p14:tracePt t="39802" x="8801100" y="1606550"/>
          <p14:tracePt t="39827" x="8807450" y="1600200"/>
          <p14:tracePt t="39830" x="8813800" y="1593850"/>
          <p14:tracePt t="39843" x="8839200" y="1581150"/>
          <p14:tracePt t="39860" x="8864600" y="1562100"/>
          <p14:tracePt t="39876" x="8896350" y="1536700"/>
          <p14:tracePt t="39893" x="8902700" y="1511300"/>
          <p14:tracePt t="39910" x="8921750" y="1473200"/>
          <p14:tracePt t="39926" x="8934450" y="1447800"/>
          <p14:tracePt t="39943" x="8934450" y="1422400"/>
          <p14:tracePt t="39960" x="8934450" y="1403350"/>
          <p14:tracePt t="40051" x="8928100" y="1403350"/>
          <p14:tracePt t="40059" x="8788400" y="1403350"/>
          <p14:tracePt t="40070" x="8712200" y="1403350"/>
          <p14:tracePt t="40077" x="8489950" y="1403350"/>
          <p14:tracePt t="40093" x="8305800" y="1403350"/>
          <p14:tracePt t="40110" x="8153400" y="1403350"/>
          <p14:tracePt t="40128" x="8077200" y="1403350"/>
          <p14:tracePt t="40143" x="8045450" y="1403350"/>
          <p14:tracePt t="40160" x="8032750" y="1403350"/>
          <p14:tracePt t="40177" x="8020050" y="1403350"/>
          <p14:tracePt t="40193" x="7981950" y="1403350"/>
          <p14:tracePt t="40211" x="7918450" y="1403350"/>
          <p14:tracePt t="40228" x="7829550" y="1403350"/>
          <p14:tracePt t="40244" x="7785100" y="1409700"/>
          <p14:tracePt t="40260" x="7759700" y="1428750"/>
          <p14:tracePt t="40277" x="7740650" y="1447800"/>
          <p14:tracePt t="40294" x="7734300" y="1454150"/>
          <p14:tracePt t="40310" x="7734300" y="1485900"/>
          <p14:tracePt t="40327" x="7734300" y="1511300"/>
          <p14:tracePt t="40344" x="7734300" y="1543050"/>
          <p14:tracePt t="40361" x="7759700" y="1587500"/>
          <p14:tracePt t="40377" x="7854950" y="1657350"/>
          <p14:tracePt t="40396" x="7899400" y="1682750"/>
          <p14:tracePt t="40411" x="8032750" y="1727200"/>
          <p14:tracePt t="40428" x="8115300" y="1752600"/>
          <p14:tracePt t="40444" x="8191500" y="1758950"/>
          <p14:tracePt t="40461" x="8280400" y="1758950"/>
          <p14:tracePt t="40477" x="8375650" y="1758950"/>
          <p14:tracePt t="40494" x="8432800" y="1758950"/>
          <p14:tracePt t="40511" x="8515350" y="1746250"/>
          <p14:tracePt t="40528" x="8585200" y="1720850"/>
          <p14:tracePt t="40544" x="8674100" y="1689100"/>
          <p14:tracePt t="40561" x="8712200" y="1657350"/>
          <p14:tracePt t="40578" x="8731250" y="1631950"/>
          <p14:tracePt t="40595" x="8737600" y="1625600"/>
          <p14:tracePt t="40611" x="8743950" y="1612900"/>
          <p14:tracePt t="40628" x="8750300" y="1606550"/>
          <p14:tracePt t="40644" x="8750300" y="1593850"/>
          <p14:tracePt t="40661" x="8750300" y="1568450"/>
          <p14:tracePt t="40678" x="8686800" y="1504950"/>
          <p14:tracePt t="40695" x="8585200" y="1454150"/>
          <p14:tracePt t="40711" x="8445500" y="1403350"/>
          <p14:tracePt t="40728" x="8305800" y="1390650"/>
          <p14:tracePt t="40744" x="8128000" y="1384300"/>
          <p14:tracePt t="40761" x="7842250" y="1384300"/>
          <p14:tracePt t="40779" x="7613650" y="1384300"/>
          <p14:tracePt t="40795" x="7397750" y="1384300"/>
          <p14:tracePt t="40812" x="7124700" y="1454150"/>
          <p14:tracePt t="40828" x="6953250" y="1498600"/>
          <p14:tracePt t="40845" x="6851650" y="1568450"/>
          <p14:tracePt t="40862" x="6800850" y="1625600"/>
          <p14:tracePt t="40878" x="6794500" y="1670050"/>
          <p14:tracePt t="40895" x="6794500" y="1708150"/>
          <p14:tracePt t="40912" x="6819900" y="1752600"/>
          <p14:tracePt t="40929" x="6889750" y="1803400"/>
          <p14:tracePt t="40945" x="7042150" y="1866900"/>
          <p14:tracePt t="40962" x="7156450" y="1892300"/>
          <p14:tracePt t="40978" x="7308850" y="1892300"/>
          <p14:tracePt t="40995" x="7423150" y="1892300"/>
          <p14:tracePt t="41012" x="7454900" y="1892300"/>
          <p14:tracePt t="41028" x="7505700" y="1892300"/>
          <p14:tracePt t="41045" x="7543800" y="1879600"/>
          <p14:tracePt t="41062" x="7556500" y="1866900"/>
          <p14:tracePt t="41078" x="7562850" y="1847850"/>
          <p14:tracePt t="41095" x="7562850" y="1822450"/>
          <p14:tracePt t="41112" x="7569200" y="1784350"/>
          <p14:tracePt t="41129" x="7569200" y="1752600"/>
          <p14:tracePt t="41145" x="7575550" y="1714500"/>
          <p14:tracePt t="41162" x="7575550" y="1695450"/>
          <p14:tracePt t="41179" x="7575550" y="1682750"/>
          <p14:tracePt t="41195" x="7575550" y="1676400"/>
          <p14:tracePt t="41330" x="7575550" y="1670050"/>
          <p14:tracePt t="41347" x="7569200" y="1670050"/>
          <p14:tracePt t="41355" x="7556500" y="1670050"/>
          <p14:tracePt t="41370" x="7550150" y="1670050"/>
          <p14:tracePt t="41378" x="7537450" y="1670050"/>
          <p14:tracePt t="41395" x="7518400" y="1670050"/>
          <p14:tracePt t="41396" x="7499350" y="1682750"/>
          <p14:tracePt t="41412" x="7467600" y="1695450"/>
          <p14:tracePt t="41429" x="7454900" y="1701800"/>
          <p14:tracePt t="41446" x="7448550" y="1701800"/>
          <p14:tracePt t="41499" x="7442200" y="1708150"/>
          <p14:tracePt t="41507" x="7435850" y="1708150"/>
          <p14:tracePt t="41521" x="7416800" y="1720850"/>
          <p14:tracePt t="41530" x="7404100" y="1720850"/>
          <p14:tracePt t="41547" x="7385050" y="1720850"/>
          <p14:tracePt t="41548" x="7372350" y="1720850"/>
          <p14:tracePt t="41548" x="7359650" y="1727200"/>
          <p14:tracePt t="41563" x="7315200" y="1733550"/>
          <p14:tracePt t="41579" x="7283450" y="1739900"/>
          <p14:tracePt t="41596" x="7239000" y="1752600"/>
          <p14:tracePt t="41612" x="7194550" y="1771650"/>
          <p14:tracePt t="41629" x="7175500" y="1778000"/>
          <p14:tracePt t="41867" x="7169150" y="1778000"/>
          <p14:tracePt t="41891" x="7169150" y="1771650"/>
          <p14:tracePt t="41906" x="7181850" y="1758950"/>
          <p14:tracePt t="41915" x="7213600" y="1720850"/>
          <p14:tracePt t="41931" x="7219950" y="1714500"/>
          <p14:tracePt t="41932" x="7277100" y="1657350"/>
          <p14:tracePt t="41947" x="7327900" y="1593850"/>
          <p14:tracePt t="41964" x="7404100" y="1530350"/>
          <p14:tracePt t="41980" x="7480300" y="1460500"/>
          <p14:tracePt t="41997" x="7537450" y="1416050"/>
          <p14:tracePt t="42013" x="7569200" y="1397000"/>
          <p14:tracePt t="42030" x="7613650" y="1371600"/>
          <p14:tracePt t="42047" x="7645400" y="1365250"/>
          <p14:tracePt t="42063" x="7689850" y="1365250"/>
          <p14:tracePt t="42080" x="7747000" y="1358900"/>
          <p14:tracePt t="42097" x="7816850" y="1352550"/>
          <p14:tracePt t="42113" x="7867650" y="1352550"/>
          <p14:tracePt t="42130" x="7899400" y="1352550"/>
          <p14:tracePt t="42147" x="7956550" y="1352550"/>
          <p14:tracePt t="42164" x="8013700" y="1352550"/>
          <p14:tracePt t="42180" x="8045450" y="1352550"/>
          <p14:tracePt t="42197" x="8064500" y="1352550"/>
          <p14:tracePt t="42213" x="8083550" y="1352550"/>
          <p14:tracePt t="42230" x="8108950" y="1358900"/>
          <p14:tracePt t="42247" x="8128000" y="1377950"/>
          <p14:tracePt t="42264" x="8210550" y="1441450"/>
          <p14:tracePt t="42280" x="8280400" y="1517650"/>
          <p14:tracePt t="42297" x="8388350" y="1638300"/>
          <p14:tracePt t="42315" x="8439150" y="1682750"/>
          <p14:tracePt t="42331" x="8458200" y="1708150"/>
          <p14:tracePt t="42347" x="8477250" y="1733550"/>
          <p14:tracePt t="42364" x="8483600" y="1765300"/>
          <p14:tracePt t="42381" x="8496300" y="1790700"/>
          <p14:tracePt t="42397" x="8502650" y="1885950"/>
          <p14:tracePt t="42414" x="8521700" y="1981200"/>
          <p14:tracePt t="42431" x="8528050" y="2101850"/>
          <p14:tracePt t="42447" x="8547100" y="2222500"/>
          <p14:tracePt t="42464" x="8553450" y="2336800"/>
          <p14:tracePt t="42481" x="8553450" y="2387600"/>
          <p14:tracePt t="42497" x="8553450" y="2406650"/>
          <p14:tracePt t="42514" x="8559800" y="2419350"/>
          <p14:tracePt t="42627" x="8559800" y="2425700"/>
          <p14:tracePt t="42635" x="8559800" y="2444750"/>
          <p14:tracePt t="42643" x="8559800" y="2463800"/>
          <p14:tracePt t="42643" x="8553450" y="2489200"/>
          <p14:tracePt t="42651" x="8540750" y="2527300"/>
          <p14:tracePt t="42664" x="8515350" y="2654300"/>
          <p14:tracePt t="42681" x="8483600" y="2755900"/>
          <p14:tracePt t="42698" x="8477250" y="2781300"/>
          <p14:tracePt t="42819" x="8470900" y="2787650"/>
          <p14:tracePt t="42938" x="8470900" y="2781300"/>
          <p14:tracePt t="42946" x="8470900" y="2774950"/>
          <p14:tracePt t="42948" x="8470900" y="2755900"/>
          <p14:tracePt t="42965" x="8470900" y="2736850"/>
          <p14:tracePt t="42981" x="8458200" y="2717800"/>
          <p14:tracePt t="42999" x="8451850" y="2717800"/>
          <p14:tracePt t="43015" x="8451850" y="2705100"/>
          <p14:tracePt t="43031" x="8445500" y="2698750"/>
          <p14:tracePt t="43258" x="8445500" y="2692400"/>
          <p14:tracePt t="43291" x="8445500" y="2686050"/>
          <p14:tracePt t="43315" x="8451850" y="2679700"/>
          <p14:tracePt t="43323" x="8458200" y="2679700"/>
          <p14:tracePt t="43346" x="8458200" y="2673350"/>
          <p14:tracePt t="43370" x="8464550" y="2667000"/>
          <p14:tracePt t="43395" x="8477250" y="2660650"/>
          <p14:tracePt t="43403" x="8483600" y="2654300"/>
          <p14:tracePt t="43419" x="8496300" y="2641600"/>
          <p14:tracePt t="43420" x="8509000" y="2635250"/>
          <p14:tracePt t="43432" x="8534400" y="2609850"/>
          <p14:tracePt t="43449" x="8547100" y="2584450"/>
          <p14:tracePt t="43449" x="8559800" y="2559050"/>
          <p14:tracePt t="43466" x="8559800" y="2546350"/>
          <p14:tracePt t="43482" x="8585200" y="2489200"/>
          <p14:tracePt t="43499" x="8597900" y="2457450"/>
          <p14:tracePt t="43516" x="8610600" y="2425700"/>
          <p14:tracePt t="43532" x="8648700" y="2381250"/>
          <p14:tracePt t="43549" x="8648700" y="2355850"/>
          <p14:tracePt t="43566" x="8648700" y="2317750"/>
          <p14:tracePt t="43583" x="8648700" y="2273300"/>
          <p14:tracePt t="43599" x="8648700" y="2209800"/>
          <p14:tracePt t="43616" x="8661400" y="2171700"/>
          <p14:tracePt t="43632" x="8667750" y="2127250"/>
          <p14:tracePt t="43632" x="8667750" y="2101850"/>
          <p14:tracePt t="43650" x="8680450" y="2082800"/>
          <p14:tracePt t="43666" x="8680450" y="2032000"/>
          <p14:tracePt t="43683" x="8680450" y="1987550"/>
          <p14:tracePt t="43700" x="8680450" y="1936750"/>
          <p14:tracePt t="43716" x="8680450" y="1911350"/>
          <p14:tracePt t="43733" x="8680450" y="1873250"/>
          <p14:tracePt t="43750" x="8680450" y="1822450"/>
          <p14:tracePt t="43766" x="8680450" y="1778000"/>
          <p14:tracePt t="43783" x="8648700" y="1733550"/>
          <p14:tracePt t="43800" x="8629650" y="1682750"/>
          <p14:tracePt t="43817" x="8610600" y="1631950"/>
          <p14:tracePt t="43833" x="8591550" y="1587500"/>
          <p14:tracePt t="43850" x="8585200" y="1562100"/>
          <p14:tracePt t="43866" x="8572500" y="1524000"/>
          <p14:tracePt t="43884" x="8559800" y="1498600"/>
          <p14:tracePt t="43900" x="8553450" y="1485900"/>
          <p14:tracePt t="43916" x="8540750" y="1466850"/>
          <p14:tracePt t="43933" x="8528050" y="1454150"/>
          <p14:tracePt t="43950" x="8509000" y="1441450"/>
          <p14:tracePt t="43966" x="8489950" y="1409700"/>
          <p14:tracePt t="43984" x="8477250" y="1397000"/>
          <p14:tracePt t="44000" x="8451850" y="1377950"/>
          <p14:tracePt t="44017" x="8426450" y="1358900"/>
          <p14:tracePt t="44033" x="8407400" y="1333500"/>
          <p14:tracePt t="44050" x="8369300" y="1314450"/>
          <p14:tracePt t="44067" x="8312150" y="1295400"/>
          <p14:tracePt t="44083" x="8280400" y="1289050"/>
          <p14:tracePt t="44100" x="8235950" y="1282700"/>
          <p14:tracePt t="44117" x="8204200" y="1282700"/>
          <p14:tracePt t="44133" x="8147050" y="1282700"/>
          <p14:tracePt t="44150" x="8089900" y="1282700"/>
          <p14:tracePt t="44167" x="8026400" y="1282700"/>
          <p14:tracePt t="44183" x="7969250" y="1282700"/>
          <p14:tracePt t="44200" x="7893050" y="1282700"/>
          <p14:tracePt t="44217" x="7816850" y="1282700"/>
          <p14:tracePt t="44233" x="7759700" y="1282700"/>
          <p14:tracePt t="44233" x="7734300" y="1282700"/>
          <p14:tracePt t="44251" x="7696200" y="1282700"/>
          <p14:tracePt t="44267" x="7651750" y="1289050"/>
          <p14:tracePt t="44284" x="7600950" y="1314450"/>
          <p14:tracePt t="44300" x="7562850" y="1339850"/>
          <p14:tracePt t="44317" x="7524750" y="1358900"/>
          <p14:tracePt t="44334" x="7493000" y="1377950"/>
          <p14:tracePt t="44351" x="7467600" y="1390650"/>
          <p14:tracePt t="44367" x="7448550" y="1403350"/>
          <p14:tracePt t="44384" x="7410450" y="1435100"/>
          <p14:tracePt t="44402" x="7385050" y="1460500"/>
          <p14:tracePt t="44417" x="7359650" y="1466850"/>
          <p14:tracePt t="44434" x="7321550" y="1492250"/>
          <p14:tracePt t="44451" x="7308850" y="1504950"/>
          <p14:tracePt t="44467" x="7302500" y="1517650"/>
          <p14:tracePt t="44484" x="7283450" y="1536700"/>
          <p14:tracePt t="44501" x="7270750" y="1555750"/>
          <p14:tracePt t="44517" x="7239000" y="1587500"/>
          <p14:tracePt t="44534" x="7226300" y="1600200"/>
          <p14:tracePt t="44551" x="7219950" y="1631950"/>
          <p14:tracePt t="44567" x="7213600" y="1651000"/>
          <p14:tracePt t="44584" x="7207250" y="1663700"/>
          <p14:tracePt t="44601" x="7194550" y="1682750"/>
          <p14:tracePt t="44618" x="7188200" y="1689100"/>
          <p14:tracePt t="44634" x="7175500" y="1727200"/>
          <p14:tracePt t="44651" x="7169150" y="1733550"/>
          <p14:tracePt t="44668" x="7162800" y="1746250"/>
          <p14:tracePt t="44684" x="7156450" y="1752600"/>
          <p14:tracePt t="44701" x="7150100" y="1778000"/>
          <p14:tracePt t="44739" x="7150100" y="1784350"/>
          <p14:tracePt t="44739" x="7143750" y="1790700"/>
          <p14:tracePt t="44891" x="7143750" y="1778000"/>
          <p14:tracePt t="44907" x="7156450" y="1758950"/>
          <p14:tracePt t="44915" x="7162800" y="1739900"/>
          <p14:tracePt t="44923" x="7169150" y="1733550"/>
          <p14:tracePt t="44931" x="7181850" y="1708150"/>
          <p14:tracePt t="44931" x="7188200" y="1689100"/>
          <p14:tracePt t="44951" x="7207250" y="1657350"/>
          <p14:tracePt t="44952" x="7226300" y="1612900"/>
          <p14:tracePt t="44968" x="7270750" y="1555750"/>
          <p14:tracePt t="44985" x="7321550" y="1473200"/>
          <p14:tracePt t="45001" x="7366000" y="1428750"/>
          <p14:tracePt t="45001" x="7372350" y="1416050"/>
          <p14:tracePt t="45019" x="7416800" y="1365250"/>
          <p14:tracePt t="45036" x="7429500" y="1346200"/>
          <p14:tracePt t="45052" x="7461250" y="1320800"/>
          <p14:tracePt t="45068" x="7512050" y="1308100"/>
          <p14:tracePt t="45085" x="7531100" y="1308100"/>
          <p14:tracePt t="45102" x="7575550" y="1289050"/>
          <p14:tracePt t="45118" x="7626350" y="1282700"/>
          <p14:tracePt t="45136" x="7689850" y="1282700"/>
          <p14:tracePt t="45152" x="7759700" y="1276350"/>
          <p14:tracePt t="45169" x="7848600" y="1276350"/>
          <p14:tracePt t="45185" x="7924800" y="1276350"/>
          <p14:tracePt t="45202" x="7975600" y="1276350"/>
          <p14:tracePt t="45219" x="7994650" y="1276350"/>
          <p14:tracePt t="45235" x="8007350" y="1276350"/>
          <p14:tracePt t="45275" x="8020050" y="1276350"/>
          <p14:tracePt t="45299" x="8039100" y="1276350"/>
          <p14:tracePt t="45307" x="8045450" y="1276350"/>
          <p14:tracePt t="45319" x="8051800" y="1289050"/>
          <p14:tracePt t="45323" x="8070850" y="1301750"/>
          <p14:tracePt t="45336" x="8083550" y="1320800"/>
          <p14:tracePt t="45352" x="8115300" y="1352550"/>
          <p14:tracePt t="45369" x="8153400" y="1403350"/>
          <p14:tracePt t="45385" x="8197850" y="1466850"/>
          <p14:tracePt t="45402" x="8248650" y="1562100"/>
          <p14:tracePt t="45419" x="8299450" y="1644650"/>
          <p14:tracePt t="45436" x="8343900" y="1701800"/>
          <p14:tracePt t="45452" x="8362950" y="1771650"/>
          <p14:tracePt t="45469" x="8388350" y="1835150"/>
          <p14:tracePt t="45486" x="8407400" y="1905000"/>
          <p14:tracePt t="45503" x="8458200" y="2006600"/>
          <p14:tracePt t="45519" x="8483600" y="2070100"/>
          <p14:tracePt t="45536" x="8502650" y="2133600"/>
          <p14:tracePt t="45552" x="8509000" y="2171700"/>
          <p14:tracePt t="45569" x="8528050" y="2235200"/>
          <p14:tracePt t="45586" x="8540750" y="2273300"/>
          <p14:tracePt t="45603" x="8547100" y="2305050"/>
          <p14:tracePt t="45619" x="8559800" y="2311400"/>
          <p14:tracePt t="45636" x="8559800" y="2317750"/>
          <p14:tracePt t="45652" x="8559800" y="2324100"/>
          <p14:tracePt t="45707" x="8559800" y="2330450"/>
          <p14:tracePt t="45715" x="8559800" y="2336800"/>
          <p14:tracePt t="45729" x="8559800" y="2343150"/>
          <p14:tracePt t="45779" x="8559800" y="2349500"/>
          <p14:tracePt t="45787" x="8559800" y="2362200"/>
          <p14:tracePt t="45803" x="8559800" y="2368550"/>
          <p14:tracePt t="45804" x="8559800" y="2387600"/>
          <p14:tracePt t="45819" x="8559800" y="2393950"/>
          <p14:tracePt t="45836" x="8559800" y="2400300"/>
          <p14:tracePt t="45875" x="8559800" y="2406650"/>
          <p14:tracePt t="45883" x="8559800" y="2413000"/>
          <p14:tracePt t="45890" x="8553450" y="2425700"/>
          <p14:tracePt t="45903" x="8540750" y="2444750"/>
          <p14:tracePt t="45920" x="8528050" y="2463800"/>
          <p14:tracePt t="45936" x="8509000" y="2489200"/>
          <p14:tracePt t="45953" x="8496300" y="2508250"/>
          <p14:tracePt t="46155" x="8489950" y="2508250"/>
          <p14:tracePt t="46203" x="8483600" y="2508250"/>
          <p14:tracePt t="46235" x="8483600" y="2514600"/>
          <p14:tracePt t="46245" x="8470900" y="2527300"/>
          <p14:tracePt t="46253" x="8464550" y="2527300"/>
          <p14:tracePt t="46263" x="8464550" y="2533650"/>
          <p14:tracePt t="46339" x="8458200" y="2540000"/>
          <p14:tracePt t="46346" x="8451850" y="2546350"/>
          <p14:tracePt t="46364" x="8439150" y="2565400"/>
          <p14:tracePt t="46371" x="8439150" y="2571750"/>
          <p14:tracePt t="46372" x="8426450" y="2590800"/>
          <p14:tracePt t="46387" x="8413750" y="2603500"/>
          <p14:tracePt t="46404" x="8407400" y="2616200"/>
          <p14:tracePt t="46764" x="0" y="0"/>
        </p14:tracePtLst>
        <p14:tracePtLst>
          <p14:tracePt t="58716" x="7759700" y="2260600"/>
          <p14:tracePt t="59013" x="7759700" y="2247900"/>
          <p14:tracePt t="59021" x="7753350" y="2235200"/>
          <p14:tracePt t="59029" x="7747000" y="2228850"/>
          <p14:tracePt t="59037" x="7740650" y="2216150"/>
          <p14:tracePt t="59045" x="7734300" y="2203450"/>
          <p14:tracePt t="59060" x="7715250" y="2190750"/>
          <p14:tracePt t="59060" x="7708900" y="2184400"/>
          <p14:tracePt t="59078" x="7708900" y="2178050"/>
          <p14:tracePt t="59092" x="7689850" y="2171700"/>
          <p14:tracePt t="59109" x="7689850" y="2165350"/>
          <p14:tracePt t="59126" x="7677150" y="2165350"/>
          <p14:tracePt t="59142" x="7670800" y="2165350"/>
          <p14:tracePt t="59159" x="7658100" y="2165350"/>
          <p14:tracePt t="59176" x="7645400" y="2165350"/>
          <p14:tracePt t="59193" x="7639050" y="2165350"/>
          <p14:tracePt t="59209" x="7620000" y="2165350"/>
          <p14:tracePt t="59226" x="7613650" y="2165350"/>
          <p14:tracePt t="59261" x="7607300" y="2165350"/>
          <p14:tracePt t="59285" x="7607300" y="2171700"/>
          <p14:tracePt t="59302" x="7607300" y="2178050"/>
          <p14:tracePt t="59309" x="7607300" y="2184400"/>
          <p14:tracePt t="59310" x="7607300" y="2190750"/>
          <p14:tracePt t="59326" x="7620000" y="2209800"/>
          <p14:tracePt t="59343" x="7639050" y="2222500"/>
          <p14:tracePt t="59359" x="7645400" y="2222500"/>
          <p14:tracePt t="59376" x="7670800" y="2222500"/>
          <p14:tracePt t="59393" x="7715250" y="2209800"/>
          <p14:tracePt t="59409" x="7753350" y="2171700"/>
          <p14:tracePt t="59426" x="7791450" y="2139950"/>
          <p14:tracePt t="59443" x="7829550" y="2108200"/>
          <p14:tracePt t="59459" x="7854950" y="2057400"/>
          <p14:tracePt t="59476" x="7861300" y="2032000"/>
          <p14:tracePt t="59493" x="7861300" y="2019300"/>
          <p14:tracePt t="59510" x="7861300" y="2006600"/>
          <p14:tracePt t="59526" x="7861300" y="1987550"/>
          <p14:tracePt t="59543" x="7861300" y="1981200"/>
          <p14:tracePt t="59559" x="7861300" y="1968500"/>
          <p14:tracePt t="59576" x="7848600" y="1949450"/>
          <p14:tracePt t="59593" x="7816850" y="1930400"/>
          <p14:tracePt t="59610" x="7778750" y="1917700"/>
          <p14:tracePt t="59626" x="7740650" y="1917700"/>
          <p14:tracePt t="59644" x="7721600" y="1917700"/>
          <p14:tracePt t="59660" x="7683500" y="1924050"/>
          <p14:tracePt t="59677" x="7658100" y="1936750"/>
          <p14:tracePt t="59693" x="7613650" y="1981200"/>
          <p14:tracePt t="59710" x="7569200" y="2044700"/>
          <p14:tracePt t="59727" x="7537450" y="2108200"/>
          <p14:tracePt t="59743" x="7505700" y="2184400"/>
          <p14:tracePt t="59760" x="7505700" y="2222500"/>
          <p14:tracePt t="59777" x="7505700" y="2286000"/>
          <p14:tracePt t="59793" x="7505700" y="2324100"/>
          <p14:tracePt t="59810" x="7505700" y="2355850"/>
          <p14:tracePt t="59827" x="7518400" y="2368550"/>
          <p14:tracePt t="59843" x="7543800" y="2368550"/>
          <p14:tracePt t="59860" x="7613650" y="2368550"/>
          <p14:tracePt t="59877" x="7677150" y="2362200"/>
          <p14:tracePt t="59893" x="7740650" y="2317750"/>
          <p14:tracePt t="59910" x="7797800" y="2260600"/>
          <p14:tracePt t="59927" x="7835900" y="2216150"/>
          <p14:tracePt t="59944" x="7867650" y="2159000"/>
          <p14:tracePt t="59960" x="7880350" y="2120900"/>
          <p14:tracePt t="59977" x="7880350" y="2082800"/>
          <p14:tracePt t="59994" x="7880350" y="2057400"/>
          <p14:tracePt t="60011" x="7880350" y="2032000"/>
          <p14:tracePt t="60028" x="7880350" y="2006600"/>
          <p14:tracePt t="60044" x="7867650" y="1993900"/>
          <p14:tracePt t="60060" x="7823200" y="1955800"/>
          <p14:tracePt t="60078" x="7772400" y="1943100"/>
          <p14:tracePt t="60094" x="7689850" y="1924050"/>
          <p14:tracePt t="60111" x="7588250" y="1911350"/>
          <p14:tracePt t="60127" x="7480300" y="1905000"/>
          <p14:tracePt t="60144" x="7423150" y="1905000"/>
          <p14:tracePt t="60161" x="7340600" y="1943100"/>
          <p14:tracePt t="60177" x="7296150" y="1981200"/>
          <p14:tracePt t="60194" x="7264400" y="2032000"/>
          <p14:tracePt t="60211" x="7245350" y="2082800"/>
          <p14:tracePt t="60227" x="7239000" y="2159000"/>
          <p14:tracePt t="60244" x="7239000" y="2228850"/>
          <p14:tracePt t="60261" x="7264400" y="2355850"/>
          <p14:tracePt t="60278" x="7296150" y="2413000"/>
          <p14:tracePt t="60294" x="7334250" y="2451100"/>
          <p14:tracePt t="60311" x="7429500" y="2470150"/>
          <p14:tracePt t="60327" x="7537450" y="2476500"/>
          <p14:tracePt t="60344" x="7658100" y="2489200"/>
          <p14:tracePt t="60361" x="7759700" y="2489200"/>
          <p14:tracePt t="60378" x="7854950" y="2451100"/>
          <p14:tracePt t="60394" x="7918450" y="2413000"/>
          <p14:tracePt t="60411" x="7950200" y="2355850"/>
          <p14:tracePt t="60428" x="7962900" y="2311400"/>
          <p14:tracePt t="60428" x="7962900" y="2292350"/>
          <p14:tracePt t="60445" x="7969250" y="2260600"/>
          <p14:tracePt t="60461" x="7969250" y="2222500"/>
          <p14:tracePt t="60478" x="7969250" y="2197100"/>
          <p14:tracePt t="60494" x="7969250" y="2159000"/>
          <p14:tracePt t="60511" x="7950200" y="2133600"/>
          <p14:tracePt t="60528" x="7931150" y="2114550"/>
          <p14:tracePt t="60546" x="7874000" y="2076450"/>
          <p14:tracePt t="60563" x="7791450" y="2057400"/>
          <p14:tracePt t="60578" x="7689850" y="2044700"/>
          <p14:tracePt t="60595" x="7581900" y="2044700"/>
          <p14:tracePt t="60612" x="7480300" y="2044700"/>
          <p14:tracePt t="60628" x="7327900" y="2101850"/>
          <p14:tracePt t="60645" x="7270750" y="2133600"/>
          <p14:tracePt t="60661" x="7245350" y="2178050"/>
          <p14:tracePt t="60678" x="7232650" y="2216150"/>
          <p14:tracePt t="60695" x="7232650" y="2235200"/>
          <p14:tracePt t="60712" x="7232650" y="2266950"/>
          <p14:tracePt t="60728" x="7232650" y="2273300"/>
          <p14:tracePt t="60745" x="7251700" y="2298700"/>
          <p14:tracePt t="60762" x="7308850" y="2317750"/>
          <p14:tracePt t="60779" x="7423150" y="2317750"/>
          <p14:tracePt t="60795" x="7531100" y="2317750"/>
          <p14:tracePt t="60812" x="7651750" y="2317750"/>
          <p14:tracePt t="60828" x="7791450" y="2273300"/>
          <p14:tracePt t="60845" x="7854950" y="2228850"/>
          <p14:tracePt t="60862" x="7899400" y="2197100"/>
          <p14:tracePt t="60879" x="7912100" y="2152650"/>
          <p14:tracePt t="60895" x="7918450" y="2139950"/>
          <p14:tracePt t="60912" x="7931150" y="2127250"/>
          <p14:tracePt t="60928" x="7931150" y="2108200"/>
          <p14:tracePt t="60966" x="7931150" y="2101850"/>
          <p14:tracePt t="60966" x="7931150" y="2076450"/>
          <p14:tracePt t="60979" x="7880350" y="2057400"/>
          <p14:tracePt t="60995" x="7766050" y="2038350"/>
          <p14:tracePt t="61012" x="7581900" y="2038350"/>
          <p14:tracePt t="61029" x="7416800" y="2044700"/>
          <p14:tracePt t="61045" x="7289800" y="2114550"/>
          <p14:tracePt t="61062" x="7226300" y="2159000"/>
          <p14:tracePt t="61079" x="7194550" y="2222500"/>
          <p14:tracePt t="61096" x="7194550" y="2254250"/>
          <p14:tracePt t="61112" x="7194550" y="2286000"/>
          <p14:tracePt t="61129" x="7194550" y="2311400"/>
          <p14:tracePt t="61146" x="7194550" y="2349500"/>
          <p14:tracePt t="61162" x="7194550" y="2368550"/>
          <p14:tracePt t="61179" x="7245350" y="2393950"/>
          <p14:tracePt t="61196" x="7353300" y="2438400"/>
          <p14:tracePt t="61212" x="7543800" y="2463800"/>
          <p14:tracePt t="61230" x="7683500" y="2463800"/>
          <p14:tracePt t="61246" x="7804150" y="2463800"/>
          <p14:tracePt t="61263" x="7893050" y="2457450"/>
          <p14:tracePt t="61279" x="7962900" y="2406650"/>
          <p14:tracePt t="61296" x="7994650" y="2368550"/>
          <p14:tracePt t="61312" x="8013700" y="2330450"/>
          <p14:tracePt t="61329" x="8026400" y="2286000"/>
          <p14:tracePt t="61346" x="8026400" y="2260600"/>
          <p14:tracePt t="61364" x="8026400" y="2241550"/>
          <p14:tracePt t="61379" x="8026400" y="2235200"/>
          <p14:tracePt t="61396" x="8026400" y="2222500"/>
          <p14:tracePt t="61396" x="8026400" y="2216150"/>
          <p14:tracePt t="61413" x="8007350" y="2190750"/>
          <p14:tracePt t="61431" x="7937500" y="2165350"/>
          <p14:tracePt t="61446" x="7804150" y="2146300"/>
          <p14:tracePt t="61463" x="7670800" y="2146300"/>
          <p14:tracePt t="61480" x="7550150" y="2146300"/>
          <p14:tracePt t="61496" x="7480300" y="2184400"/>
          <p14:tracePt t="61513" x="7448550" y="2222500"/>
          <p14:tracePt t="61530" x="7429500" y="2260600"/>
          <p14:tracePt t="61546" x="7429500" y="2279650"/>
          <p14:tracePt t="61563" x="7429500" y="2298700"/>
          <p14:tracePt t="61580" x="7429500" y="2355850"/>
          <p14:tracePt t="61597" x="7429500" y="2368550"/>
          <p14:tracePt t="61613" x="7448550" y="2387600"/>
          <p14:tracePt t="61630" x="7473950" y="2393950"/>
          <p14:tracePt t="61646" x="7518400" y="2393950"/>
          <p14:tracePt t="61663" x="7600950" y="2393950"/>
          <p14:tracePt t="61680" x="7677150" y="2381250"/>
          <p14:tracePt t="61697" x="7747000" y="2336800"/>
          <p14:tracePt t="61713" x="7816850" y="2286000"/>
          <p14:tracePt t="61730" x="7842250" y="2247900"/>
          <p14:tracePt t="61747" x="7848600" y="2228850"/>
          <p14:tracePt t="61763" x="7854950" y="2190750"/>
          <p14:tracePt t="61780" x="7861300" y="2178050"/>
          <p14:tracePt t="61797" x="7861300" y="2165350"/>
          <p14:tracePt t="61813" x="7854950" y="2146300"/>
          <p14:tracePt t="61830" x="7829550" y="2139950"/>
          <p14:tracePt t="61847" x="7778750" y="2139950"/>
          <p14:tracePt t="61863" x="7715250" y="2139950"/>
          <p14:tracePt t="61880" x="7664450" y="2165350"/>
          <p14:tracePt t="61897" x="7645400" y="2184400"/>
          <p14:tracePt t="61913" x="7620000" y="2216150"/>
          <p14:tracePt t="61930" x="7620000" y="2228850"/>
          <p14:tracePt t="61947" x="7613650" y="2235200"/>
          <p14:tracePt t="61964" x="7607300" y="2241550"/>
          <p14:tracePt t="62117" x="7607300" y="2247900"/>
          <p14:tracePt t="62125" x="7613650" y="2247900"/>
          <p14:tracePt t="62133" x="7620000" y="2247900"/>
          <p14:tracePt t="62133" x="7620000" y="2241550"/>
          <p14:tracePt t="62147" x="7626350" y="2241550"/>
          <p14:tracePt t="62164" x="7639050" y="2228850"/>
          <p14:tracePt t="62538"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04281" y="76201"/>
            <a:ext cx="5282118" cy="988967"/>
          </a:xfrm>
        </p:spPr>
        <p:txBody>
          <a:bodyPr>
            <a:normAutofit fontScale="90000"/>
          </a:bodyPr>
          <a:lstStyle/>
          <a:p>
            <a:r>
              <a:rPr lang="en-US" dirty="0" smtClean="0"/>
              <a:t>Photon </a:t>
            </a:r>
            <a:r>
              <a:rPr lang="en-US" dirty="0"/>
              <a:t>and </a:t>
            </a:r>
            <a:r>
              <a:rPr lang="en-US" dirty="0" smtClean="0"/>
              <a:t>Auger </a:t>
            </a:r>
            <a:r>
              <a:rPr lang="en-US" dirty="0"/>
              <a:t>emission </a:t>
            </a:r>
            <a:r>
              <a:rPr lang="en-US" dirty="0" smtClean="0"/>
              <a:t>electron </a:t>
            </a:r>
            <a:endParaRPr lang="en-US" dirty="0"/>
          </a:p>
        </p:txBody>
      </p:sp>
      <p:sp>
        <p:nvSpPr>
          <p:cNvPr id="216067" name="Rectangle 3"/>
          <p:cNvSpPr>
            <a:spLocks noGrp="1" noChangeArrowheads="1"/>
          </p:cNvSpPr>
          <p:nvPr>
            <p:ph idx="1"/>
          </p:nvPr>
        </p:nvSpPr>
        <p:spPr>
          <a:xfrm>
            <a:off x="76200" y="1295400"/>
            <a:ext cx="4876800" cy="4876800"/>
          </a:xfrm>
        </p:spPr>
        <p:txBody>
          <a:bodyPr>
            <a:normAutofit fontScale="70000" lnSpcReduction="20000"/>
          </a:bodyPr>
          <a:lstStyle/>
          <a:p>
            <a:r>
              <a:rPr lang="en-US" dirty="0" smtClean="0"/>
              <a:t>Gamma decay</a:t>
            </a:r>
          </a:p>
          <a:p>
            <a:pPr lvl="1"/>
            <a:r>
              <a:rPr lang="en-US" dirty="0" smtClean="0"/>
              <a:t>Emission of photon from excited nucleus</a:t>
            </a:r>
          </a:p>
          <a:p>
            <a:pPr lvl="2"/>
            <a:r>
              <a:rPr lang="en-US" dirty="0" smtClean="0"/>
              <a:t>Metastable nuclide (i.e., </a:t>
            </a:r>
            <a:r>
              <a:rPr lang="en-US" baseline="30000" dirty="0" smtClean="0"/>
              <a:t>99m</a:t>
            </a:r>
            <a:r>
              <a:rPr lang="en-US" dirty="0" smtClean="0"/>
              <a:t>Tc)</a:t>
            </a:r>
          </a:p>
          <a:p>
            <a:pPr lvl="2"/>
            <a:r>
              <a:rPr lang="en-US" dirty="0" smtClean="0"/>
              <a:t>Following decay to excited daughter state</a:t>
            </a:r>
          </a:p>
          <a:p>
            <a:r>
              <a:rPr lang="en-US" dirty="0" smtClean="0"/>
              <a:t>X-ray</a:t>
            </a:r>
          </a:p>
          <a:p>
            <a:pPr lvl="1"/>
            <a:r>
              <a:rPr lang="en-US" dirty="0" smtClean="0"/>
              <a:t>Electron </a:t>
            </a:r>
            <a:r>
              <a:rPr lang="en-US" dirty="0"/>
              <a:t>from a lower level is removed</a:t>
            </a:r>
          </a:p>
          <a:p>
            <a:pPr lvl="2"/>
            <a:r>
              <a:rPr lang="en-US" dirty="0"/>
              <a:t>electrons </a:t>
            </a:r>
            <a:r>
              <a:rPr lang="en-US" dirty="0" smtClean="0"/>
              <a:t>from higher </a:t>
            </a:r>
            <a:r>
              <a:rPr lang="en-US" dirty="0"/>
              <a:t>levels </a:t>
            </a:r>
            <a:r>
              <a:rPr lang="en-US" dirty="0" smtClean="0"/>
              <a:t>occupy </a:t>
            </a:r>
            <a:r>
              <a:rPr lang="en-US" dirty="0"/>
              <a:t>resulting </a:t>
            </a:r>
            <a:r>
              <a:rPr lang="en-US" dirty="0" smtClean="0"/>
              <a:t>vacancy with photon emission</a:t>
            </a:r>
          </a:p>
          <a:p>
            <a:r>
              <a:rPr lang="en-US" dirty="0" smtClean="0"/>
              <a:t>Auger emission</a:t>
            </a:r>
          </a:p>
          <a:p>
            <a:pPr lvl="1"/>
            <a:r>
              <a:rPr lang="en-US" dirty="0" smtClean="0"/>
              <a:t>Similar to x-ray, energy transferred to outer electrons</a:t>
            </a:r>
          </a:p>
        </p:txBody>
      </p:sp>
      <p:pic>
        <p:nvPicPr>
          <p:cNvPr id="286722" name="Picture 2" descr="gamma_deca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76201"/>
            <a:ext cx="2777041" cy="19779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hyperphysics.phy-astr.gsu.edu/hbase/atomic/imgato/augef.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311401"/>
            <a:ext cx="3657600" cy="365947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25538237"/>
      </p:ext>
    </p:extLst>
  </p:cSld>
  <p:clrMapOvr>
    <a:masterClrMapping/>
  </p:clrMapOvr>
  <mc:AlternateContent xmlns:mc="http://schemas.openxmlformats.org/markup-compatibility/2006" xmlns:p14="http://schemas.microsoft.com/office/powerpoint/2010/main">
    <mc:Choice Requires="p14">
      <p:transition spd="slow" p14:dur="2000" advTm="73705"/>
    </mc:Choice>
    <mc:Fallback xmlns="">
      <p:transition spd="slow" advTm="73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32520" x="3403600" y="3683000"/>
          <p14:tracePt t="32819" x="3397250" y="3670300"/>
          <p14:tracePt t="32827" x="3359150" y="3663950"/>
          <p14:tracePt t="32835" x="3295650" y="3644900"/>
          <p14:tracePt t="32850" x="3225800" y="3613150"/>
          <p14:tracePt t="32866" x="3175000" y="3594100"/>
          <p14:tracePt t="32875" x="3073400" y="3568700"/>
          <p14:tracePt t="32884" x="2971800" y="3543300"/>
          <p14:tracePt t="32906" x="2908300" y="3524250"/>
          <p14:tracePt t="32918" x="2781300" y="3492500"/>
          <p14:tracePt t="32934" x="2698750" y="3467100"/>
          <p14:tracePt t="32951" x="2597150" y="3441700"/>
          <p14:tracePt t="32968" x="2514600" y="3429000"/>
          <p14:tracePt t="32984" x="2419350" y="3422650"/>
          <p14:tracePt t="33001" x="2305050" y="3403600"/>
          <p14:tracePt t="33018" x="2152650" y="3397250"/>
          <p14:tracePt t="33035" x="2019300" y="3397250"/>
          <p14:tracePt t="33051" x="1911350" y="3390900"/>
          <p14:tracePt t="33068" x="1803400" y="3390900"/>
          <p14:tracePt t="33085" x="1714500" y="3390900"/>
          <p14:tracePt t="33101" x="1625600" y="3390900"/>
          <p14:tracePt t="33118" x="1504950" y="3390900"/>
          <p14:tracePt t="33135" x="1384300" y="3390900"/>
          <p14:tracePt t="33151" x="1276350" y="3390900"/>
          <p14:tracePt t="33169" x="1200150" y="3390900"/>
          <p14:tracePt t="33186" x="1117600" y="3390900"/>
          <p14:tracePt t="33203" x="1016000" y="3397250"/>
          <p14:tracePt t="33219" x="952500" y="3409950"/>
          <p14:tracePt t="33237" x="927100" y="3422650"/>
          <p14:tracePt t="33252" x="889000" y="3448050"/>
          <p14:tracePt t="33269" x="857250" y="3486150"/>
          <p14:tracePt t="33286" x="838200" y="3511550"/>
          <p14:tracePt t="33303" x="819150" y="3556000"/>
          <p14:tracePt t="33319" x="812800" y="3619500"/>
          <p14:tracePt t="33336" x="793750" y="3676650"/>
          <p14:tracePt t="33353" x="781050" y="3771900"/>
          <p14:tracePt t="33369" x="781050" y="3892550"/>
          <p14:tracePt t="33386" x="781050" y="4108450"/>
          <p14:tracePt t="33404" x="793750" y="4159250"/>
          <p14:tracePt t="33419" x="850900" y="4292600"/>
          <p14:tracePt t="33437" x="895350" y="4330700"/>
          <p14:tracePt t="33453" x="933450" y="4368800"/>
          <p14:tracePt t="33470" x="990600" y="4394200"/>
          <p14:tracePt t="33486" x="1079500" y="4425950"/>
          <p14:tracePt t="33503" x="1193800" y="4451350"/>
          <p14:tracePt t="33519" x="1320800" y="4483100"/>
          <p14:tracePt t="33536" x="1498600" y="4508500"/>
          <p14:tracePt t="33553" x="1689100" y="4527550"/>
          <p14:tracePt t="33570" x="1885950" y="4540250"/>
          <p14:tracePt t="33587" x="2089150" y="4546600"/>
          <p14:tracePt t="33603" x="2451100" y="4565650"/>
          <p14:tracePt t="33620" x="2736850" y="4597400"/>
          <p14:tracePt t="33637" x="3003550" y="4597400"/>
          <p14:tracePt t="33653" x="3270250" y="4597400"/>
          <p14:tracePt t="33670" x="3492500" y="4533900"/>
          <p14:tracePt t="33687" x="3708400" y="4451350"/>
          <p14:tracePt t="33703" x="3879850" y="4381500"/>
          <p14:tracePt t="33720" x="4000500" y="4292600"/>
          <p14:tracePt t="33737" x="4057650" y="4241800"/>
          <p14:tracePt t="33754" x="4127500" y="4165600"/>
          <p14:tracePt t="33770" x="4146550" y="4102100"/>
          <p14:tracePt t="33787" x="4171950" y="4019550"/>
          <p14:tracePt t="33787" x="4178300" y="3975100"/>
          <p14:tracePt t="33804" x="4178300" y="3886200"/>
          <p14:tracePt t="33820" x="4178300" y="3810000"/>
          <p14:tracePt t="33837" x="4133850" y="3695700"/>
          <p14:tracePt t="33853" x="4064000" y="3594100"/>
          <p14:tracePt t="33870" x="3987800" y="3498850"/>
          <p14:tracePt t="33887" x="3917950" y="3416300"/>
          <p14:tracePt t="33903" x="3810000" y="3352800"/>
          <p14:tracePt t="33920" x="3670300" y="3276600"/>
          <p14:tracePt t="33937" x="3492500" y="3200400"/>
          <p14:tracePt t="33954" x="3270250" y="3149600"/>
          <p14:tracePt t="33971" x="2997200" y="3073400"/>
          <p14:tracePt t="33987" x="2628900" y="3016250"/>
          <p14:tracePt t="34004" x="2374900" y="2997200"/>
          <p14:tracePt t="34020" x="2146300" y="2990850"/>
          <p14:tracePt t="34037" x="1974850" y="2990850"/>
          <p14:tracePt t="34054" x="1854200" y="2990850"/>
          <p14:tracePt t="34070" x="1714500" y="3035300"/>
          <p14:tracePt t="34087" x="1600200" y="3073400"/>
          <p14:tracePt t="34104" x="1498600" y="3124200"/>
          <p14:tracePt t="34120" x="1390650" y="3168650"/>
          <p14:tracePt t="34137" x="1276350" y="3194050"/>
          <p14:tracePt t="34154" x="1168400" y="3244850"/>
          <p14:tracePt t="34171" x="1022350" y="3333750"/>
          <p14:tracePt t="34187" x="946150" y="3397250"/>
          <p14:tracePt t="34205" x="850900" y="3524250"/>
          <p14:tracePt t="34221" x="793750" y="3663950"/>
          <p14:tracePt t="34238" x="711200" y="3816350"/>
          <p14:tracePt t="34254" x="679450" y="3968750"/>
          <p14:tracePt t="34271" x="641350" y="4133850"/>
          <p14:tracePt t="34288" x="628650" y="4279900"/>
          <p14:tracePt t="34304" x="628650" y="4400550"/>
          <p14:tracePt t="34321" x="673100" y="4483100"/>
          <p14:tracePt t="34338" x="717550" y="4540250"/>
          <p14:tracePt t="34354" x="755650" y="4565650"/>
          <p14:tracePt t="34371" x="781050" y="4578350"/>
          <p14:tracePt t="34371" x="800100" y="4591050"/>
          <p14:tracePt t="34388" x="895350" y="4641850"/>
          <p14:tracePt t="34404" x="1028700" y="4692650"/>
          <p14:tracePt t="34421" x="1206500" y="4749800"/>
          <p14:tracePt t="34438" x="1422400" y="4794250"/>
          <p14:tracePt t="34454" x="1612900" y="4819650"/>
          <p14:tracePt t="34471" x="1828800" y="4838700"/>
          <p14:tracePt t="34488" x="2057400" y="4857750"/>
          <p14:tracePt t="34504" x="2279650" y="4857750"/>
          <p14:tracePt t="34521" x="2520950" y="4857750"/>
          <p14:tracePt t="34538" x="2863850" y="4857750"/>
          <p14:tracePt t="34556" x="2990850" y="4857750"/>
          <p14:tracePt t="34571" x="3314700" y="4851400"/>
          <p14:tracePt t="34589" x="3511550" y="4819650"/>
          <p14:tracePt t="34604" x="3670300" y="4756150"/>
          <p14:tracePt t="34621" x="3822700" y="4686300"/>
          <p14:tracePt t="34638" x="3930650" y="4603750"/>
          <p14:tracePt t="34655" x="3987800" y="4540250"/>
          <p14:tracePt t="34671" x="4032250" y="4476750"/>
          <p14:tracePt t="34688" x="4076700" y="4400550"/>
          <p14:tracePt t="34705" x="4083050" y="4343400"/>
          <p14:tracePt t="34721" x="4083050" y="4267200"/>
          <p14:tracePt t="34738" x="4057650" y="4184650"/>
          <p14:tracePt t="34755" x="3987800" y="4038600"/>
          <p14:tracePt t="34772" x="3873500" y="3905250"/>
          <p14:tracePt t="34788" x="3752850" y="3810000"/>
          <p14:tracePt t="34805" x="3594100" y="3721100"/>
          <p14:tracePt t="34822" x="3390900" y="3606800"/>
          <p14:tracePt t="34838" x="3130550" y="3505200"/>
          <p14:tracePt t="34855" x="2921000" y="3429000"/>
          <p14:tracePt t="34872" x="2667000" y="3365500"/>
          <p14:tracePt t="34889" x="2470150" y="3321050"/>
          <p14:tracePt t="34905" x="2159000" y="3263900"/>
          <p14:tracePt t="34924" x="2063750" y="3257550"/>
          <p14:tracePt t="34939" x="1765300" y="3244850"/>
          <p14:tracePt t="34956" x="1612900" y="3244850"/>
          <p14:tracePt t="34972" x="1479550" y="3282950"/>
          <p14:tracePt t="34989" x="1346200" y="3333750"/>
          <p14:tracePt t="35005" x="1257300" y="3371850"/>
          <p14:tracePt t="35022" x="1225550" y="3397250"/>
          <p14:tracePt t="35039" x="1187450" y="3429000"/>
          <p14:tracePt t="35056" x="1168400" y="3511550"/>
          <p14:tracePt t="35072" x="1162050" y="3600450"/>
          <p14:tracePt t="35089" x="1162050" y="3676650"/>
          <p14:tracePt t="35105" x="1162050" y="3778250"/>
          <p14:tracePt t="35122" x="1168400" y="3886200"/>
          <p14:tracePt t="35122" x="1187450" y="3937000"/>
          <p14:tracePt t="35140" x="1212850" y="3981450"/>
          <p14:tracePt t="35156" x="1358900" y="4133850"/>
          <p14:tracePt t="35172" x="1485900" y="4203700"/>
          <p14:tracePt t="35189" x="1600200" y="4235450"/>
          <p14:tracePt t="35205" x="1720850" y="4248150"/>
          <p14:tracePt t="35222" x="1822450" y="4267200"/>
          <p14:tracePt t="35239" x="1898650" y="4267200"/>
          <p14:tracePt t="35257" x="1981200" y="4267200"/>
          <p14:tracePt t="35272" x="2082800" y="4260850"/>
          <p14:tracePt t="35290" x="2216150" y="4235450"/>
          <p14:tracePt t="35306" x="2330450" y="4184650"/>
          <p14:tracePt t="35323" x="2438400" y="4127500"/>
          <p14:tracePt t="35340" x="2559050" y="4064000"/>
          <p14:tracePt t="35356" x="2603500" y="4032250"/>
          <p14:tracePt t="35373" x="2641600" y="3994150"/>
          <p14:tracePt t="35390" x="2660650" y="3981450"/>
          <p14:tracePt t="35406" x="2667000" y="3962400"/>
          <p14:tracePt t="35423" x="2686050" y="3943350"/>
          <p14:tracePt t="35460" x="2686050" y="3937000"/>
          <p14:tracePt t="35460" x="2686050" y="3930650"/>
          <p14:tracePt t="35473" x="2686050" y="3917950"/>
          <p14:tracePt t="35532" x="2686050" y="3911600"/>
          <p14:tracePt t="35612" x="2679700" y="3898900"/>
          <p14:tracePt t="35618" x="2667000" y="3898900"/>
          <p14:tracePt t="35628" x="2635250" y="3898900"/>
          <p14:tracePt t="35636" x="2597150" y="3886200"/>
          <p14:tracePt t="35644" x="2495550" y="3886200"/>
          <p14:tracePt t="35656" x="2387600" y="3886200"/>
          <p14:tracePt t="35673" x="2324100" y="3886200"/>
          <p14:tracePt t="35690" x="2178050" y="3886200"/>
          <p14:tracePt t="35706" x="2019300" y="3873500"/>
          <p14:tracePt t="35723" x="1828800" y="3873500"/>
          <p14:tracePt t="35740" x="1746250" y="3873500"/>
          <p14:tracePt t="35756" x="1695450" y="3873500"/>
          <p14:tracePt t="35773" x="1657350" y="3873500"/>
          <p14:tracePt t="36004" x="1651000" y="3867150"/>
          <p14:tracePt t="36027" x="1651000" y="3860800"/>
          <p14:tracePt t="36044" x="1657350" y="3860800"/>
          <p14:tracePt t="36050" x="1670050" y="3860800"/>
          <p14:tracePt t="36057" x="1701800" y="3854450"/>
          <p14:tracePt t="36074" x="1733550" y="3841750"/>
          <p14:tracePt t="36090" x="1765300" y="3835400"/>
          <p14:tracePt t="36107" x="1822450" y="3816350"/>
          <p14:tracePt t="36124" x="1854200" y="3810000"/>
          <p14:tracePt t="36140" x="1892300" y="3803650"/>
          <p14:tracePt t="36157" x="1917700" y="3797300"/>
          <p14:tracePt t="36174" x="1936750" y="3797300"/>
          <p14:tracePt t="36190" x="1949450" y="3797300"/>
          <p14:tracePt t="36207" x="1981200" y="3797300"/>
          <p14:tracePt t="36224" x="2006600" y="3797300"/>
          <p14:tracePt t="36240" x="2025650" y="3797300"/>
          <p14:tracePt t="36257" x="2038350" y="3797300"/>
          <p14:tracePt t="36275" x="2063750" y="3797300"/>
          <p14:tracePt t="36291" x="2101850" y="3790950"/>
          <p14:tracePt t="36308" x="2133600" y="3784600"/>
          <p14:tracePt t="36324" x="2165350" y="3784600"/>
          <p14:tracePt t="36341" x="2197100" y="3784600"/>
          <p14:tracePt t="36357" x="2222500" y="3784600"/>
          <p14:tracePt t="36374" x="2235200" y="3784600"/>
          <p14:tracePt t="36391" x="2254250" y="3784600"/>
          <p14:tracePt t="36407" x="2260600" y="3784600"/>
          <p14:tracePt t="36424" x="2273300" y="3784600"/>
          <p14:tracePt t="36441" x="2298700" y="3784600"/>
          <p14:tracePt t="36457" x="2311400" y="3784600"/>
          <p14:tracePt t="36457" x="2324100" y="3784600"/>
          <p14:tracePt t="36476" x="2330450" y="3784600"/>
          <p14:tracePt t="36491" x="2368550" y="3784600"/>
          <p14:tracePt t="36508" x="2406650" y="3784600"/>
          <p14:tracePt t="36524" x="2444750" y="3784600"/>
          <p14:tracePt t="36541" x="2482850" y="3797300"/>
          <p14:tracePt t="36558" x="2520950" y="3803650"/>
          <p14:tracePt t="36574" x="2540000" y="3822700"/>
          <p14:tracePt t="36591" x="2559050" y="3829050"/>
          <p14:tracePt t="36608" x="2571750" y="3829050"/>
          <p14:tracePt t="36625" x="2590800" y="3829050"/>
          <p14:tracePt t="36641" x="2609850" y="3829050"/>
          <p14:tracePt t="36658" x="2628900" y="3835400"/>
          <p14:tracePt t="36675" x="2679700" y="3841750"/>
          <p14:tracePt t="36692" x="2724150" y="3841750"/>
          <p14:tracePt t="36708" x="2755900" y="3841750"/>
          <p14:tracePt t="36725" x="2794000" y="3854450"/>
          <p14:tracePt t="36743" x="2813050" y="3860800"/>
          <p14:tracePt t="36758" x="2832100" y="3867150"/>
          <p14:tracePt t="36776" x="2863850" y="3873500"/>
          <p14:tracePt t="36792" x="2882900" y="3879850"/>
          <p14:tracePt t="36808" x="2921000" y="3886200"/>
          <p14:tracePt t="36825" x="2933700" y="3892550"/>
          <p14:tracePt t="36842" x="2965450" y="3892550"/>
          <p14:tracePt t="36858" x="3003550" y="3898900"/>
          <p14:tracePt t="36858" x="3022600" y="3898900"/>
          <p14:tracePt t="36876" x="3067050" y="3898900"/>
          <p14:tracePt t="36892" x="3124200" y="3898900"/>
          <p14:tracePt t="36908" x="3187700" y="3905250"/>
          <p14:tracePt t="36925" x="3282950" y="3924300"/>
          <p14:tracePt t="36942" x="3384550" y="3943350"/>
          <p14:tracePt t="36958" x="3492500" y="3949700"/>
          <p14:tracePt t="36975" x="3581400" y="3949700"/>
          <p14:tracePt t="36992" x="3670300" y="3949700"/>
          <p14:tracePt t="37008" x="3721100" y="3949700"/>
          <p14:tracePt t="37025" x="3752850" y="3949700"/>
          <p14:tracePt t="37042" x="3784600" y="3949700"/>
          <p14:tracePt t="37058" x="3810000" y="3949700"/>
          <p14:tracePt t="37076" x="3829050" y="3949700"/>
          <p14:tracePt t="37092" x="3841750" y="3949700"/>
          <p14:tracePt t="37109" x="3860800" y="3949700"/>
          <p14:tracePt t="37125" x="3879850" y="3949700"/>
          <p14:tracePt t="37142" x="3911600" y="3949700"/>
          <p14:tracePt t="37159" x="3956050" y="3949700"/>
          <p14:tracePt t="37175" x="3987800" y="3949700"/>
          <p14:tracePt t="37192" x="4032250" y="3949700"/>
          <p14:tracePt t="37210" x="4051300" y="3949700"/>
          <p14:tracePt t="37225" x="4083050" y="3949700"/>
          <p14:tracePt t="37242" x="4114800" y="3949700"/>
          <p14:tracePt t="37260" x="4152900" y="3943350"/>
          <p14:tracePt t="37276" x="4171950" y="3943350"/>
          <p14:tracePt t="37293" x="4197350" y="3943350"/>
          <p14:tracePt t="37310" x="4210050" y="3943350"/>
          <p14:tracePt t="37404" x="4184650" y="3943350"/>
          <p14:tracePt t="37408" x="4140200" y="3943350"/>
          <p14:tracePt t="37426" x="4076700" y="3943350"/>
          <p14:tracePt t="37426" x="3892550" y="3917950"/>
          <p14:tracePt t="37443" x="3683000" y="3917950"/>
          <p14:tracePt t="37460" x="3251200" y="3917950"/>
          <p14:tracePt t="37476" x="3003550" y="3917950"/>
          <p14:tracePt t="37493" x="2787650" y="3917950"/>
          <p14:tracePt t="37510" x="2641600" y="3956050"/>
          <p14:tracePt t="37526" x="2514600" y="3968750"/>
          <p14:tracePt t="37543" x="2406650" y="3987800"/>
          <p14:tracePt t="37559" x="2343150" y="4000500"/>
          <p14:tracePt t="37577" x="2317750" y="4013200"/>
          <p14:tracePt t="37593" x="2311400" y="4019550"/>
          <p14:tracePt t="37628" x="2305050" y="4025900"/>
          <p14:tracePt t="37675" x="2298700" y="4032250"/>
          <p14:tracePt t="37771" x="2305050" y="4038600"/>
          <p14:tracePt t="37779" x="2330450" y="4038600"/>
          <p14:tracePt t="37787" x="2343150" y="4038600"/>
          <p14:tracePt t="37795" x="2374900" y="4044950"/>
          <p14:tracePt t="37803" x="2400300" y="4044950"/>
          <p14:tracePt t="37810" x="2482850" y="4057650"/>
          <p14:tracePt t="37826" x="2641600" y="4076700"/>
          <p14:tracePt t="37844" x="2749550" y="4076700"/>
          <p14:tracePt t="37860" x="2863850" y="4076700"/>
          <p14:tracePt t="37877" x="3041650" y="4076700"/>
          <p14:tracePt t="37893" x="3270250" y="4076700"/>
          <p14:tracePt t="37910" x="3517900" y="4076700"/>
          <p14:tracePt t="37927" x="3816350" y="4076700"/>
          <p14:tracePt t="37944" x="4083050" y="4076700"/>
          <p14:tracePt t="37960" x="4292600" y="4076700"/>
          <p14:tracePt t="37977" x="4464050" y="4089400"/>
          <p14:tracePt t="37993" x="4622800" y="4102100"/>
          <p14:tracePt t="38010" x="4775200" y="4121150"/>
          <p14:tracePt t="38027" x="4972050" y="4127500"/>
          <p14:tracePt t="38044" x="5099050" y="4127500"/>
          <p14:tracePt t="38060" x="5149850" y="4140200"/>
          <p14:tracePt t="38077" x="5181600" y="4159250"/>
          <p14:tracePt t="38094" x="5226050" y="4184650"/>
          <p14:tracePt t="38111" x="5264150" y="4210050"/>
          <p14:tracePt t="38127" x="5321300" y="4235450"/>
          <p14:tracePt t="38145" x="5435600" y="4292600"/>
          <p14:tracePt t="38160" x="5486400" y="4311650"/>
          <p14:tracePt t="38177" x="5556250" y="4324350"/>
          <p14:tracePt t="38194" x="5613400" y="4356100"/>
          <p14:tracePt t="38211" x="5651500" y="4368800"/>
          <p14:tracePt t="38211" x="5702300" y="4375150"/>
          <p14:tracePt t="38228" x="5715000" y="4394200"/>
          <p14:tracePt t="38309" x="5727700" y="4400550"/>
          <p14:tracePt t="38316" x="5734050" y="4406900"/>
          <p14:tracePt t="38325" x="5734050" y="4413250"/>
          <p14:tracePt t="38332" x="5734050" y="4419600"/>
          <p14:tracePt t="38345" x="5746750" y="4425950"/>
          <p14:tracePt t="38362" x="5753100" y="4432300"/>
          <p14:tracePt t="38524" x="5753100" y="4438650"/>
          <p14:tracePt t="38524" x="5727700" y="4438650"/>
          <p14:tracePt t="38540" x="5695950" y="4438650"/>
          <p14:tracePt t="38548" x="5607050" y="4445000"/>
          <p14:tracePt t="38562" x="5543550" y="4451350"/>
          <p14:tracePt t="38562" x="5454650" y="4464050"/>
          <p14:tracePt t="38564" x="5353050" y="4489450"/>
          <p14:tracePt t="38579" x="5207000" y="4521200"/>
          <p14:tracePt t="38595" x="4959350" y="4565650"/>
          <p14:tracePt t="38613" x="4775200" y="4565650"/>
          <p14:tracePt t="38629" x="4610100" y="4578350"/>
          <p14:tracePt t="38645" x="4445000" y="4584700"/>
          <p14:tracePt t="38662" x="4286250" y="4584700"/>
          <p14:tracePt t="38679" x="4057650" y="4584700"/>
          <p14:tracePt t="38696" x="3676650" y="4584700"/>
          <p14:tracePt t="38712" x="3378200" y="4572000"/>
          <p14:tracePt t="38729" x="3168650" y="4572000"/>
          <p14:tracePt t="38745" x="3111500" y="4572000"/>
          <p14:tracePt t="38763" x="3098800" y="4572000"/>
          <p14:tracePt t="38779" x="3079750" y="4565650"/>
          <p14:tracePt t="38836" x="3067050" y="4559300"/>
          <p14:tracePt t="38843" x="3054350" y="4552950"/>
          <p14:tracePt t="38860" x="3048000" y="4552950"/>
          <p14:tracePt t="38862" x="3035300" y="4533900"/>
          <p14:tracePt t="38878" x="2984500" y="4508500"/>
          <p14:tracePt t="38895" x="2889250" y="4476750"/>
          <p14:tracePt t="38911" x="2755900" y="4445000"/>
          <p14:tracePt t="38929" x="2654300" y="4445000"/>
          <p14:tracePt t="38945" x="2552700" y="4432300"/>
          <p14:tracePt t="38963" x="2495550" y="4432300"/>
          <p14:tracePt t="38978" x="2387600" y="4394200"/>
          <p14:tracePt t="38996" x="2317750" y="4375150"/>
          <p14:tracePt t="39012" x="2254250" y="4349750"/>
          <p14:tracePt t="39030" x="2209800" y="4337050"/>
          <p14:tracePt t="39045" x="2197100" y="4330700"/>
          <p14:tracePt t="39062" x="2197100" y="4324350"/>
          <p14:tracePt t="39080" x="2190750" y="4318000"/>
          <p14:tracePt t="39096" x="2184400" y="4292600"/>
          <p14:tracePt t="39113" x="2184400" y="4267200"/>
          <p14:tracePt t="39130" x="2184400" y="4241800"/>
          <p14:tracePt t="39147" x="2178050" y="4229100"/>
          <p14:tracePt t="39163" x="2165350" y="4191000"/>
          <p14:tracePt t="39180" x="2165350" y="4165600"/>
          <p14:tracePt t="39197" x="2165350" y="4159250"/>
          <p14:tracePt t="39347" x="2171700" y="4159250"/>
          <p14:tracePt t="39356" x="2216150" y="4159250"/>
          <p14:tracePt t="39364" x="2247900" y="4165600"/>
          <p14:tracePt t="39380" x="2381250" y="4165600"/>
          <p14:tracePt t="39380" x="2501900" y="4165600"/>
          <p14:tracePt t="39396" x="2609850" y="4165600"/>
          <p14:tracePt t="39412" x="2762250" y="4165600"/>
          <p14:tracePt t="39430" x="2882900" y="4146550"/>
          <p14:tracePt t="39446" x="3016250" y="4121150"/>
          <p14:tracePt t="39463" x="3143250" y="4076700"/>
          <p14:tracePt t="39479" x="3282950" y="4070350"/>
          <p14:tracePt t="39497" x="3378200" y="4044950"/>
          <p14:tracePt t="39513" x="3429000" y="4025900"/>
          <p14:tracePt t="39529" x="3467100" y="4006850"/>
          <p14:tracePt t="39546" x="3492500" y="4000500"/>
          <p14:tracePt t="39563" x="3517900" y="3975100"/>
          <p14:tracePt t="39580" x="3530600" y="3956050"/>
          <p14:tracePt t="39597" x="3556000" y="3937000"/>
          <p14:tracePt t="39613" x="3568700" y="3917950"/>
          <p14:tracePt t="39630" x="3587750" y="3898900"/>
          <p14:tracePt t="39646" x="3619500" y="3867150"/>
          <p14:tracePt t="39663" x="3651250" y="3854450"/>
          <p14:tracePt t="39679" x="3663950" y="3835400"/>
          <p14:tracePt t="39696" x="3676650" y="3822700"/>
          <p14:tracePt t="39713" x="3695700" y="3803650"/>
          <p14:tracePt t="39730" x="3708400" y="3778250"/>
          <p14:tracePt t="39746" x="3714750" y="3752850"/>
          <p14:tracePt t="39780" x="3714750" y="3746500"/>
          <p14:tracePt t="39781" x="3721100" y="3746500"/>
          <p14:tracePt t="39796" x="3721100" y="3740150"/>
          <p14:tracePt t="39835" x="3727450" y="3733800"/>
          <p14:tracePt t="39856" x="3733800" y="3721100"/>
          <p14:tracePt t="39857" x="3733800" y="3708400"/>
          <p14:tracePt t="39863" x="3733800" y="3689350"/>
          <p14:tracePt t="39880" x="3740150" y="3657600"/>
          <p14:tracePt t="39897" x="3740150" y="3638550"/>
          <p14:tracePt t="39913" x="3752850" y="3613150"/>
          <p14:tracePt t="39930" x="3759200" y="3587750"/>
          <p14:tracePt t="39947" x="3778250" y="3568700"/>
          <p14:tracePt t="39963" x="3790950" y="3543300"/>
          <p14:tracePt t="39981" x="3797300" y="3517900"/>
          <p14:tracePt t="39997" x="3829050" y="3498850"/>
          <p14:tracePt t="40013" x="3835400" y="3473450"/>
          <p14:tracePt t="40030" x="3867150" y="3448050"/>
          <p14:tracePt t="40047" x="3892550" y="3397250"/>
          <p14:tracePt t="40064" x="3924300" y="3359150"/>
          <p14:tracePt t="40080" x="3968750" y="3308350"/>
          <p14:tracePt t="40097" x="4013200" y="3263900"/>
          <p14:tracePt t="40114" x="4051300" y="3244850"/>
          <p14:tracePt t="40130" x="4095750" y="3213100"/>
          <p14:tracePt t="40147" x="4121150" y="3181350"/>
          <p14:tracePt t="40164" x="4127500" y="3175000"/>
          <p14:tracePt t="40180" x="4140200" y="3162300"/>
          <p14:tracePt t="40197" x="4152900" y="3149600"/>
          <p14:tracePt t="40214" x="4159250" y="3136900"/>
          <p14:tracePt t="40231" x="4178300" y="3105150"/>
          <p14:tracePt t="40247" x="4184650" y="3092450"/>
          <p14:tracePt t="40264" x="4197350" y="3073400"/>
          <p14:tracePt t="40280" x="4210050" y="3060700"/>
          <p14:tracePt t="40298" x="4216400" y="3054350"/>
          <p14:tracePt t="40314" x="4222750" y="3048000"/>
          <p14:tracePt t="40396" x="4229100" y="3035300"/>
          <p14:tracePt t="40403" x="4235450" y="3016250"/>
          <p14:tracePt t="40424" x="4241800" y="3016250"/>
          <p14:tracePt t="40431" x="4241800" y="3009900"/>
          <p14:tracePt t="40431" x="4260850" y="2978150"/>
          <p14:tracePt t="40448" x="4273550" y="2965450"/>
          <p14:tracePt t="40464" x="4286250" y="2946400"/>
          <p14:tracePt t="40481" x="4298950" y="2914650"/>
          <p14:tracePt t="40498" x="4305300" y="2908300"/>
          <p14:tracePt t="40514" x="4311650" y="2889250"/>
          <p14:tracePt t="40531" x="4318000" y="2870200"/>
          <p14:tracePt t="40548" x="4324350" y="2857500"/>
          <p14:tracePt t="40564" x="4330700" y="2838450"/>
          <p14:tracePt t="40628" x="4337050" y="2832100"/>
          <p14:tracePt t="40660" x="4337050" y="2825750"/>
          <p14:tracePt t="40668" x="4337050" y="2819400"/>
          <p14:tracePt t="40692" x="4337050" y="2813050"/>
          <p14:tracePt t="40699" x="4343400" y="2806700"/>
          <p14:tracePt t="40723" x="4343400" y="2800350"/>
          <p14:tracePt t="40772" x="4349750" y="2800350"/>
          <p14:tracePt t="41500" x="4349750" y="2794000"/>
          <p14:tracePt t="41508" x="4387850" y="2825750"/>
          <p14:tracePt t="41508" x="4451350" y="2895600"/>
          <p14:tracePt t="41516" x="4552950" y="3009900"/>
          <p14:tracePt t="41532" x="4737100" y="3168650"/>
          <p14:tracePt t="41533" x="5194300" y="3536950"/>
          <p14:tracePt t="41550" x="5664200" y="3879850"/>
          <p14:tracePt t="41566" x="6108700" y="4203700"/>
          <p14:tracePt t="41583" x="6362700" y="4438650"/>
          <p14:tracePt t="41599" x="6438900" y="4540250"/>
          <p14:tracePt t="41616" x="6496050" y="4603750"/>
          <p14:tracePt t="41633" x="6515100" y="4629150"/>
          <p14:tracePt t="41650" x="6527800" y="4673600"/>
          <p14:tracePt t="41666" x="6540500" y="4692650"/>
          <p14:tracePt t="41683" x="6559550" y="4762500"/>
          <p14:tracePt t="41700" x="6591300" y="4857750"/>
          <p14:tracePt t="41716" x="6610350" y="4953000"/>
          <p14:tracePt t="41733" x="6642100" y="5003800"/>
          <p14:tracePt t="41750" x="6724650" y="5156200"/>
          <p14:tracePt t="41766" x="6819900" y="5295900"/>
          <p14:tracePt t="41784" x="6877050" y="5391150"/>
          <p14:tracePt t="41800" x="6883400" y="5403850"/>
          <p14:tracePt t="41883" x="6883400" y="5410200"/>
          <p14:tracePt t="41932" x="6877050" y="5403850"/>
          <p14:tracePt t="41943" x="6870700" y="5391150"/>
          <p14:tracePt t="41956" x="6864350" y="5391150"/>
          <p14:tracePt t="41964" x="6858000" y="5384800"/>
          <p14:tracePt t="41971" x="6845300" y="5365750"/>
          <p14:tracePt t="41983" x="6826250" y="5346700"/>
          <p14:tracePt t="42000" x="6800850" y="5321300"/>
          <p14:tracePt t="42017" x="6750050" y="5283200"/>
          <p14:tracePt t="42033" x="6718300" y="5251450"/>
          <p14:tracePt t="42050" x="6667500" y="5213350"/>
          <p14:tracePt t="42067" x="6610350" y="5175250"/>
          <p14:tracePt t="42083" x="6527800" y="5105400"/>
          <p14:tracePt t="42100" x="6521450" y="5105400"/>
          <p14:tracePt t="42117" x="6515100" y="5099050"/>
          <p14:tracePt t="42133" x="6508750" y="5092700"/>
          <p14:tracePt t="42208" x="6496050" y="5080000"/>
          <p14:tracePt t="42220" x="6489700" y="5073650"/>
          <p14:tracePt t="42228" x="6489700" y="5067300"/>
          <p14:tracePt t="42251" x="6483350" y="5060950"/>
          <p14:tracePt t="42259" x="6477000" y="5060950"/>
          <p14:tracePt t="42284" x="6470650" y="5041900"/>
          <p14:tracePt t="42299" x="6457950" y="5029200"/>
          <p14:tracePt t="42316" x="6445250" y="5016500"/>
          <p14:tracePt t="42332" x="6432550" y="5010150"/>
          <p14:tracePt t="42340" x="6413500" y="4997450"/>
          <p14:tracePt t="42343" x="6413500" y="4991100"/>
          <p14:tracePt t="42351" x="6350000" y="4965700"/>
          <p14:tracePt t="42367" x="6267450" y="4921250"/>
          <p14:tracePt t="42384" x="6159500" y="4864100"/>
          <p14:tracePt t="42401" x="6026150" y="4819650"/>
          <p14:tracePt t="42418" x="5905500" y="4756150"/>
          <p14:tracePt t="42434" x="5778500" y="4705350"/>
          <p14:tracePt t="42451" x="5543550" y="4597400"/>
          <p14:tracePt t="42467" x="5416550" y="4552950"/>
          <p14:tracePt t="42485" x="5378450" y="4546600"/>
          <p14:tracePt t="42501" x="5365750" y="4540250"/>
          <p14:tracePt t="42518" x="5346700" y="4540250"/>
          <p14:tracePt t="42534" x="5327650" y="4527550"/>
          <p14:tracePt t="42551" x="5308600" y="4521200"/>
          <p14:tracePt t="42568" x="5289550" y="4514850"/>
          <p14:tracePt t="42584" x="5283200" y="4508500"/>
          <p14:tracePt t="42601" x="5276850" y="4508500"/>
          <p14:tracePt t="42618" x="5270500" y="4508500"/>
          <p14:tracePt t="42634" x="5264150" y="4508500"/>
          <p14:tracePt t="42651" x="5245100" y="4502150"/>
          <p14:tracePt t="42668" x="5226050" y="4489450"/>
          <p14:tracePt t="42685" x="5213350" y="4483100"/>
          <p14:tracePt t="42740" x="5213350" y="4476750"/>
          <p14:tracePt t="42747" x="5207000" y="4470400"/>
          <p14:tracePt t="42761" x="5200650" y="4470400"/>
          <p14:tracePt t="42764" x="5194300" y="4457700"/>
          <p14:tracePt t="42772" x="5175250" y="4394200"/>
          <p14:tracePt t="42785" x="5156200" y="4305300"/>
          <p14:tracePt t="42801" x="5124450" y="4216400"/>
          <p14:tracePt t="42818" x="5099050" y="4070350"/>
          <p14:tracePt t="42835" x="5073650" y="3956050"/>
          <p14:tracePt t="42835" x="5067300" y="3898900"/>
          <p14:tracePt t="42852" x="5041900" y="3778250"/>
          <p14:tracePt t="42868" x="4991100" y="3663950"/>
          <p14:tracePt t="42885" x="4946650" y="3587750"/>
          <p14:tracePt t="42901" x="4921250" y="3543300"/>
          <p14:tracePt t="42918" x="4889500" y="3505200"/>
          <p14:tracePt t="42935" x="4870450" y="3479800"/>
          <p14:tracePt t="42952" x="4857750" y="3467100"/>
          <p14:tracePt t="42968" x="4838700" y="3441700"/>
          <p14:tracePt t="42985" x="4838700" y="3435350"/>
          <p14:tracePt t="43002" x="4826000" y="3416300"/>
          <p14:tracePt t="43019" x="4813300" y="3403600"/>
          <p14:tracePt t="43036" x="4813300" y="3397250"/>
          <p14:tracePt t="43052" x="4787900" y="3365500"/>
          <p14:tracePt t="43069" x="4768850" y="3333750"/>
          <p14:tracePt t="43086" x="4762500" y="3314700"/>
          <p14:tracePt t="43102" x="4749800" y="3282950"/>
          <p14:tracePt t="43119" x="4743450" y="3276600"/>
          <p14:tracePt t="43135" x="4743450" y="3270250"/>
          <p14:tracePt t="43152" x="4730750" y="3257550"/>
          <p14:tracePt t="43169" x="4730750" y="3251200"/>
          <p14:tracePt t="43204" x="4724400" y="3238500"/>
          <p14:tracePt t="43220" x="4711700" y="3232150"/>
          <p14:tracePt t="43221" x="4705350" y="3219450"/>
          <p14:tracePt t="43235" x="4699000" y="3206750"/>
          <p14:tracePt t="43252" x="4699000" y="3200400"/>
          <p14:tracePt t="43300" x="4692650" y="3187700"/>
          <p14:tracePt t="43421" x="4692650" y="3175000"/>
          <p14:tracePt t="43428" x="4692650" y="3168650"/>
          <p14:tracePt t="43435" x="4692650" y="3143250"/>
          <p14:tracePt t="43445" x="4692650" y="3124200"/>
          <p14:tracePt t="43452" x="4692650" y="3105150"/>
          <p14:tracePt t="43469" x="4692650" y="3073400"/>
          <p14:tracePt t="43486" x="4692650" y="3022600"/>
          <p14:tracePt t="43502" x="4692650" y="2971800"/>
          <p14:tracePt t="43519" x="4692650" y="2933700"/>
          <p14:tracePt t="43536" x="4692650" y="2901950"/>
          <p14:tracePt t="43553" x="4692650" y="2876550"/>
          <p14:tracePt t="43569" x="4692650" y="2844800"/>
          <p14:tracePt t="43586" x="4692650" y="2806700"/>
          <p14:tracePt t="43602" x="4692650" y="2787650"/>
          <p14:tracePt t="43619" x="4692650" y="2743200"/>
          <p14:tracePt t="43637" x="4692650" y="2717800"/>
          <p14:tracePt t="43653" x="4692650" y="2711450"/>
          <p14:tracePt t="43669" x="4692650" y="2705100"/>
          <p14:tracePt t="43686" x="4692650" y="2698750"/>
          <p14:tracePt t="43724" x="4692650" y="2692400"/>
          <p14:tracePt t="43804" x="4692650" y="2686050"/>
          <p14:tracePt t="43852" x="4692650" y="2673350"/>
          <p14:tracePt t="43868" x="4692650" y="2667000"/>
          <p14:tracePt t="43892" x="4692650" y="2660650"/>
          <p14:tracePt t="43902" x="4692650" y="2654300"/>
          <p14:tracePt t="43912" x="4692650" y="2647950"/>
          <p14:tracePt t="43920" x="4692650" y="2635250"/>
          <p14:tracePt t="43937" x="4692650" y="2628900"/>
          <p14:tracePt t="43953" x="4692650" y="2616200"/>
          <p14:tracePt t="43970" x="4686300" y="2609850"/>
          <p14:tracePt t="43987" x="4679950" y="2590800"/>
          <p14:tracePt t="44003" x="4673600" y="2584450"/>
          <p14:tracePt t="44020" x="4673600" y="2571750"/>
          <p14:tracePt t="44060" x="4667250" y="2565400"/>
          <p14:tracePt t="44074" x="4660900" y="2565400"/>
          <p14:tracePt t="44093" x="4660900" y="2559050"/>
          <p14:tracePt t="44100" x="4654550" y="2546350"/>
          <p14:tracePt t="44120" x="4641850" y="2540000"/>
          <p14:tracePt t="44121" x="4597400" y="2527300"/>
          <p14:tracePt t="44137" x="4559300" y="2514600"/>
          <p14:tracePt t="44153" x="4521200" y="2489200"/>
          <p14:tracePt t="44172" x="4502150" y="2482850"/>
          <p14:tracePt t="44187" x="4483100" y="2470150"/>
          <p14:tracePt t="44204" x="4451350" y="2457450"/>
          <p14:tracePt t="44220" x="4400550" y="2444750"/>
          <p14:tracePt t="44238" x="4362450" y="2438400"/>
          <p14:tracePt t="44254" x="4324350" y="2425700"/>
          <p14:tracePt t="44271" x="4311650" y="2419350"/>
          <p14:tracePt t="44288" x="4292600" y="2413000"/>
          <p14:tracePt t="44304" x="4273550" y="2400300"/>
          <p14:tracePt t="44320" x="4235450" y="2387600"/>
          <p14:tracePt t="44337" x="4184650" y="2374900"/>
          <p14:tracePt t="44354" x="4140200" y="2368550"/>
          <p14:tracePt t="44371" x="4114800" y="2362200"/>
          <p14:tracePt t="44371" x="4102100" y="2362200"/>
          <p14:tracePt t="44388" x="4089400" y="2362200"/>
          <p14:tracePt t="44405" x="4070350" y="2355850"/>
          <p14:tracePt t="44421" x="4064000" y="2349500"/>
          <p14:tracePt t="44660" x="4057650" y="2349500"/>
          <p14:tracePt t="44684" x="4051300" y="2349500"/>
          <p14:tracePt t="44692" x="4038600" y="2355850"/>
          <p14:tracePt t="44697" x="4038600" y="2374900"/>
          <p14:tracePt t="44704" x="4038600" y="2438400"/>
          <p14:tracePt t="44721" x="4038600" y="2508250"/>
          <p14:tracePt t="44738" x="4038600" y="2559050"/>
          <p14:tracePt t="44754" x="4051300" y="2641600"/>
          <p14:tracePt t="44771" x="4076700" y="2724150"/>
          <p14:tracePt t="44788" x="4152900" y="2876550"/>
          <p14:tracePt t="44805" x="4229100" y="3022600"/>
          <p14:tracePt t="44821" x="4343400" y="3206750"/>
          <p14:tracePt t="44838" x="4438650" y="3359150"/>
          <p14:tracePt t="44855" x="4546600" y="3511550"/>
          <p14:tracePt t="44872" x="4635500" y="3632200"/>
          <p14:tracePt t="44888" x="4768850" y="3765550"/>
          <p14:tracePt t="44905" x="4895850" y="3873500"/>
          <p14:tracePt t="44921" x="5003800" y="3968750"/>
          <p14:tracePt t="44938" x="5118100" y="4051300"/>
          <p14:tracePt t="44955" x="5213350" y="4127500"/>
          <p14:tracePt t="44955" x="5270500" y="4152900"/>
          <p14:tracePt t="44972" x="5441950" y="4260850"/>
          <p14:tracePt t="44989" x="5613400" y="4330700"/>
          <p14:tracePt t="45005" x="5803900" y="4406900"/>
          <p14:tracePt t="45022" x="5937250" y="4432300"/>
          <p14:tracePt t="45038" x="6000750" y="4438650"/>
          <p14:tracePt t="45055" x="6057900" y="4438650"/>
          <p14:tracePt t="45072" x="6108700" y="4438650"/>
          <p14:tracePt t="45088" x="6146800" y="4438650"/>
          <p14:tracePt t="45106" x="6165850" y="4438650"/>
          <p14:tracePt t="45122" x="6172200" y="4432300"/>
          <p14:tracePt t="45138" x="6184900" y="4413250"/>
          <p14:tracePt t="45155" x="6197600" y="4387850"/>
          <p14:tracePt t="45173" x="6210300" y="4368800"/>
          <p14:tracePt t="45189" x="6210300" y="4337050"/>
          <p14:tracePt t="45205" x="6210300" y="4298950"/>
          <p14:tracePt t="45222" x="6210300" y="4267200"/>
          <p14:tracePt t="45239" x="6210300" y="4235450"/>
          <p14:tracePt t="45255" x="6203950" y="4197350"/>
          <p14:tracePt t="45272" x="6172200" y="4159250"/>
          <p14:tracePt t="45289" x="6102350" y="4089400"/>
          <p14:tracePt t="45306" x="5988050" y="4032250"/>
          <p14:tracePt t="45322" x="5918200" y="4019550"/>
          <p14:tracePt t="45339" x="5892800" y="4019550"/>
          <p14:tracePt t="45355" x="5835650" y="4019550"/>
          <p14:tracePt t="45373" x="5797550" y="4019550"/>
          <p14:tracePt t="45389" x="5772150" y="4019550"/>
          <p14:tracePt t="45406" x="5753100" y="4013200"/>
          <p14:tracePt t="45422" x="5740400" y="4013200"/>
          <p14:tracePt t="45439" x="5727700" y="4013200"/>
          <p14:tracePt t="45456" x="5683250" y="4013200"/>
          <p14:tracePt t="45473" x="5651500" y="4013200"/>
          <p14:tracePt t="45489" x="5626100" y="4013200"/>
          <p14:tracePt t="45506" x="5594350" y="4038600"/>
          <p14:tracePt t="45522" x="5575300" y="4076700"/>
          <p14:tracePt t="45539" x="5568950" y="4140200"/>
          <p14:tracePt t="45556" x="5562600" y="4191000"/>
          <p14:tracePt t="45572" x="5562600" y="4222750"/>
          <p14:tracePt t="45589" x="5562600" y="4260850"/>
          <p14:tracePt t="45606" x="5562600" y="4305300"/>
          <p14:tracePt t="45622" x="5575300" y="4337050"/>
          <p14:tracePt t="45639" x="5619750" y="4394200"/>
          <p14:tracePt t="45656" x="5651500" y="4451350"/>
          <p14:tracePt t="45673" x="5683250" y="4489450"/>
          <p14:tracePt t="45689" x="5708650" y="4508500"/>
          <p14:tracePt t="45706" x="5727700" y="4514850"/>
          <p14:tracePt t="45740" x="5734050" y="4514850"/>
          <p14:tracePt t="45741" x="5746750" y="4514850"/>
          <p14:tracePt t="45756" x="5765800" y="4514850"/>
          <p14:tracePt t="45773" x="5791200" y="4483100"/>
          <p14:tracePt t="45789" x="5810250" y="4451350"/>
          <p14:tracePt t="45806" x="5816600" y="4425950"/>
          <p14:tracePt t="45823" x="5829300" y="4387850"/>
          <p14:tracePt t="45840" x="5829300" y="4343400"/>
          <p14:tracePt t="45856" x="5829300" y="4292600"/>
          <p14:tracePt t="45873" x="5810250" y="4267200"/>
          <p14:tracePt t="45890" x="5778500" y="4216400"/>
          <p14:tracePt t="45907" x="5740400" y="4191000"/>
          <p14:tracePt t="45923" x="5683250" y="4178300"/>
          <p14:tracePt t="45941" x="5638800" y="4171950"/>
          <p14:tracePt t="45957" x="5613400" y="4171950"/>
          <p14:tracePt t="45996" x="5594350" y="4171950"/>
          <p14:tracePt t="46012" x="5588000" y="4210050"/>
          <p14:tracePt t="46020" x="5588000" y="4229100"/>
          <p14:tracePt t="46023" x="5588000" y="4260850"/>
          <p14:tracePt t="46040" x="5588000" y="4318000"/>
          <p14:tracePt t="46057" x="5588000" y="4356100"/>
          <p14:tracePt t="46074" x="5607050" y="4406900"/>
          <p14:tracePt t="46090" x="5632450" y="4432300"/>
          <p14:tracePt t="46107" x="5695950" y="4470400"/>
          <p14:tracePt t="46124" x="5727700" y="4483100"/>
          <p14:tracePt t="46141" x="5740400" y="4483100"/>
          <p14:tracePt t="46157" x="5753100" y="4483100"/>
          <p14:tracePt t="46228" x="5759450" y="4483100"/>
          <p14:tracePt t="46237" x="5759450" y="4470400"/>
          <p14:tracePt t="46244" x="5753100" y="4451350"/>
          <p14:tracePt t="46252" x="5734050" y="4432300"/>
          <p14:tracePt t="46258" x="5708650" y="4400550"/>
          <p14:tracePt t="46273" x="5683250" y="4381500"/>
          <p14:tracePt t="46291" x="5638800" y="4375150"/>
          <p14:tracePt t="46307" x="5505450" y="4368800"/>
          <p14:tracePt t="46325" x="5384800" y="4368800"/>
          <p14:tracePt t="46341" x="5295900" y="4368800"/>
          <p14:tracePt t="46358" x="5200650" y="4368800"/>
          <p14:tracePt t="46374" x="5111750" y="4368800"/>
          <p14:tracePt t="46391" x="4991100" y="4368800"/>
          <p14:tracePt t="46407" x="4895850" y="4368800"/>
          <p14:tracePt t="46425" x="4826000" y="4368800"/>
          <p14:tracePt t="46440" x="4756150" y="4368800"/>
          <p14:tracePt t="46458" x="4692650" y="4368800"/>
          <p14:tracePt t="46474" x="4641850" y="4368800"/>
          <p14:tracePt t="46491" x="4603750" y="4368800"/>
          <p14:tracePt t="46507" x="4572000" y="4368800"/>
          <p14:tracePt t="46524" x="4559300" y="4375150"/>
          <p14:tracePt t="46541" x="4552950" y="4375150"/>
          <p14:tracePt t="46558" x="4552950" y="4381500"/>
          <p14:tracePt t="46613" x="4546600" y="4387850"/>
          <p14:tracePt t="46620" x="4527550" y="4400550"/>
          <p14:tracePt t="46628" x="4521200" y="4406900"/>
          <p14:tracePt t="46641" x="4514850" y="4413250"/>
          <p14:tracePt t="46644" x="4489450" y="4425950"/>
          <p14:tracePt t="46658" x="4464050" y="4432300"/>
          <p14:tracePt t="46674" x="4451350" y="4438650"/>
          <p14:tracePt t="46691" x="4425950" y="4438650"/>
          <p14:tracePt t="46708" x="4419600" y="4438650"/>
          <p14:tracePt t="46724" x="4381500" y="4438650"/>
          <p14:tracePt t="46741" x="4324350" y="4438650"/>
          <p14:tracePt t="46758" x="4273550" y="4438650"/>
          <p14:tracePt t="46774" x="4216400" y="4438650"/>
          <p14:tracePt t="46791" x="4152900" y="4438650"/>
          <p14:tracePt t="46808" x="4095750" y="4438650"/>
          <p14:tracePt t="46825" x="4044950" y="4425950"/>
          <p14:tracePt t="46841" x="4000500" y="4425950"/>
          <p14:tracePt t="46858" x="3962400" y="4419600"/>
          <p14:tracePt t="46875" x="3917950" y="4419600"/>
          <p14:tracePt t="46891" x="3873500" y="4413250"/>
          <p14:tracePt t="46908" x="3778250" y="4400550"/>
          <p14:tracePt t="46925" x="3689350" y="4394200"/>
          <p14:tracePt t="46941" x="3638550" y="4387850"/>
          <p14:tracePt t="46958" x="3600450" y="4381500"/>
          <p14:tracePt t="46975" x="3581400" y="4381500"/>
          <p14:tracePt t="46992" x="3575050" y="4381500"/>
          <p14:tracePt t="47008" x="3568700" y="4381500"/>
          <p14:tracePt t="47100" x="3562350" y="4375150"/>
          <p14:tracePt t="47108" x="3568700" y="4356100"/>
          <p14:tracePt t="47118" x="3581400" y="4337050"/>
          <p14:tracePt t="47125" x="3606800" y="4298950"/>
          <p14:tracePt t="47142" x="3663950" y="4222750"/>
          <p14:tracePt t="47159" x="3683000" y="4178300"/>
          <p14:tracePt t="47175" x="3702050" y="4140200"/>
          <p14:tracePt t="47192" x="3733800" y="4108450"/>
          <p14:tracePt t="47208" x="3752850" y="4064000"/>
          <p14:tracePt t="47225" x="3784600" y="4013200"/>
          <p14:tracePt t="47242" x="3803650" y="3981450"/>
          <p14:tracePt t="47259" x="3822700" y="3937000"/>
          <p14:tracePt t="47275" x="3860800" y="3854450"/>
          <p14:tracePt t="47292" x="3879850" y="3816350"/>
          <p14:tracePt t="47309" x="3905250" y="3790950"/>
          <p14:tracePt t="47325" x="3924300" y="3765550"/>
          <p14:tracePt t="47342" x="3949700" y="3740150"/>
          <p14:tracePt t="47359" x="3962400" y="3714750"/>
          <p14:tracePt t="47375" x="3981450" y="3695700"/>
          <p14:tracePt t="47392" x="4000500" y="3657600"/>
          <p14:tracePt t="47409" x="4025900" y="3619500"/>
          <p14:tracePt t="47426" x="4051300" y="3575050"/>
          <p14:tracePt t="47443" x="4102100" y="3505200"/>
          <p14:tracePt t="47459" x="4146550" y="3429000"/>
          <p14:tracePt t="47476" x="4152900" y="3403600"/>
          <p14:tracePt t="47492" x="4171950" y="3352800"/>
          <p14:tracePt t="47509" x="4191000" y="3295650"/>
          <p14:tracePt t="47526" x="4203700" y="3270250"/>
          <p14:tracePt t="47542" x="4210050" y="3257550"/>
          <p14:tracePt t="47559" x="4210050" y="3244850"/>
          <p14:tracePt t="47576" x="4210050" y="3238500"/>
          <p14:tracePt t="47684" x="4210050" y="3225800"/>
          <p14:tracePt t="47716" x="4216400" y="3219450"/>
          <p14:tracePt t="47733" x="4216400" y="3213100"/>
          <p14:tracePt t="48259" x="0" y="0"/>
        </p14:tracePtLst>
        <p14:tracePtLst>
          <p14:tracePt t="52644" x="3670300" y="5372100"/>
          <p14:tracePt t="52668" x="3670300" y="5365750"/>
          <p14:tracePt t="52684" x="3670300" y="5353050"/>
          <p14:tracePt t="52694" x="3670300" y="5327650"/>
          <p14:tracePt t="52701" x="3663950" y="5302250"/>
          <p14:tracePt t="52708" x="3625850" y="5264150"/>
          <p14:tracePt t="52725" x="3562350" y="5200650"/>
          <p14:tracePt t="52741" x="3448050" y="5130800"/>
          <p14:tracePt t="52757" x="3289300" y="5060950"/>
          <p14:tracePt t="52773" x="3124200" y="4997450"/>
          <p14:tracePt t="52789" x="2927350" y="4959350"/>
          <p14:tracePt t="52804" x="2755900" y="4953000"/>
          <p14:tracePt t="52821" x="2635250" y="4946650"/>
          <p14:tracePt t="52837" x="2533650" y="4946650"/>
          <p14:tracePt t="52853" x="2419350" y="4984750"/>
          <p14:tracePt t="52869" x="2254250" y="5067300"/>
          <p14:tracePt t="52901" x="2159000" y="5111750"/>
          <p14:tracePt t="52908" x="2095500" y="5130800"/>
          <p14:tracePt t="52918" x="2038350" y="5156200"/>
          <p14:tracePt t="52940" x="2012950" y="5175250"/>
          <p14:tracePt t="52956" x="2012950" y="5200650"/>
          <p14:tracePt t="52973" x="2044700" y="5283200"/>
          <p14:tracePt t="52988" x="2070100" y="5346700"/>
          <p14:tracePt t="53002" x="2101850" y="5422900"/>
          <p14:tracePt t="53020" x="2127250" y="5454650"/>
          <p14:tracePt t="53035" x="2139950" y="5480050"/>
          <p14:tracePt t="53051" x="2152650" y="5505450"/>
          <p14:tracePt t="53051" x="2184400" y="5530850"/>
          <p14:tracePt t="53069" x="2209800" y="5543550"/>
          <p14:tracePt t="53085" x="2324100" y="5600700"/>
          <p14:tracePt t="53101" x="2514600" y="5664200"/>
          <p14:tracePt t="53118" x="2882900" y="5746750"/>
          <p14:tracePt t="53135" x="3276600" y="5784850"/>
          <p14:tracePt t="53152" x="3797300" y="5829300"/>
          <p14:tracePt t="53168" x="4305300" y="5829300"/>
          <p14:tracePt t="53186" x="4686300" y="5759450"/>
          <p14:tracePt t="53202" x="4959350" y="5676900"/>
          <p14:tracePt t="53219" x="5156200" y="5568950"/>
          <p14:tracePt t="53235" x="5283200" y="5467350"/>
          <p14:tracePt t="53252" x="5359400" y="5334000"/>
          <p14:tracePt t="53269" x="5372100" y="5283200"/>
          <p14:tracePt t="53285" x="5372100" y="5213350"/>
          <p14:tracePt t="53302" x="5346700" y="5143500"/>
          <p14:tracePt t="53319" x="5302250" y="5067300"/>
          <p14:tracePt t="53335" x="5200650" y="4997450"/>
          <p14:tracePt t="53352" x="5092700" y="4940300"/>
          <p14:tracePt t="53369" x="4895850" y="4895850"/>
          <p14:tracePt t="53385" x="4540250" y="4813300"/>
          <p14:tracePt t="53402" x="4089400" y="4737100"/>
          <p14:tracePt t="53419" x="3638550" y="4724400"/>
          <p14:tracePt t="53435" x="2768600" y="4679950"/>
          <p14:tracePt t="53453" x="2171700" y="4679950"/>
          <p14:tracePt t="53469" x="1752600" y="4679950"/>
          <p14:tracePt t="53486" x="1466850" y="4737100"/>
          <p14:tracePt t="53502" x="1212850" y="4876800"/>
          <p14:tracePt t="53519" x="1041400" y="5003800"/>
          <p14:tracePt t="53535" x="876300" y="5149850"/>
          <p14:tracePt t="53552" x="793750" y="5257800"/>
          <p14:tracePt t="53569" x="749300" y="5327650"/>
          <p14:tracePt t="53586" x="723900" y="5391150"/>
          <p14:tracePt t="53602" x="723900" y="5441950"/>
          <p14:tracePt t="53619" x="742950" y="5486400"/>
          <p14:tracePt t="53636" x="787400" y="5505450"/>
          <p14:tracePt t="53653" x="901700" y="5530850"/>
          <p14:tracePt t="53669" x="1206500" y="5575300"/>
          <p14:tracePt t="53686" x="1695450" y="5588000"/>
          <p14:tracePt t="53702" x="2470150" y="5588000"/>
          <p14:tracePt t="53719" x="3028950" y="5568950"/>
          <p14:tracePt t="53736" x="3644900" y="5480050"/>
          <p14:tracePt t="53753" x="4267200" y="5378450"/>
          <p14:tracePt t="53769" x="4806950" y="5283200"/>
          <p14:tracePt t="53786" x="5226050" y="5156200"/>
          <p14:tracePt t="53803" x="5575300" y="5010150"/>
          <p14:tracePt t="53819" x="5842000" y="4876800"/>
          <p14:tracePt t="53836" x="6115050" y="4756150"/>
          <p14:tracePt t="53853" x="6254750" y="4699000"/>
          <p14:tracePt t="53869" x="6388100" y="4648200"/>
          <p14:tracePt t="53886" x="6496050" y="4591050"/>
          <p14:tracePt t="53903" x="6572250" y="4527550"/>
          <p14:tracePt t="53920" x="6604000" y="4514850"/>
          <p14:tracePt t="53936" x="6610350" y="4508500"/>
          <p14:tracePt t="54020" x="6597650" y="4527550"/>
          <p14:tracePt t="54021" x="6591300" y="4546600"/>
          <p14:tracePt t="54037" x="6572250" y="4572000"/>
          <p14:tracePt t="54054" x="6553200" y="4692650"/>
          <p14:tracePt t="54055" x="6546850" y="4794250"/>
          <p14:tracePt t="54070" x="6546850" y="4857750"/>
          <p14:tracePt t="54087" x="6546850" y="4876800"/>
          <p14:tracePt t="54103" x="6546850" y="4895850"/>
          <p14:tracePt t="54120" x="6559550" y="4940300"/>
          <p14:tracePt t="54136" x="6661150" y="5080000"/>
          <p14:tracePt t="54153" x="6775450" y="5200650"/>
          <p14:tracePt t="54170" x="6927850" y="5251450"/>
          <p14:tracePt t="54187" x="7112000" y="5251450"/>
          <p14:tracePt t="54203" x="7404100" y="5130800"/>
          <p14:tracePt t="54221" x="7645400" y="4972050"/>
          <p14:tracePt t="54237" x="7842250" y="4845050"/>
          <p14:tracePt t="54253" x="8001000" y="4743450"/>
          <p14:tracePt t="54270" x="8140700" y="4648200"/>
          <p14:tracePt t="54287" x="8261350" y="4552950"/>
          <p14:tracePt t="54303" x="8375650" y="4438650"/>
          <p14:tracePt t="54320" x="8445500" y="4349750"/>
          <p14:tracePt t="54337" x="8464550" y="4330700"/>
          <p14:tracePt t="54354" x="8470900" y="4311650"/>
          <p14:tracePt t="54460" x="8470900" y="4292600"/>
          <p14:tracePt t="54468" x="8470900" y="4273550"/>
          <p14:tracePt t="54480" x="8470900" y="4260850"/>
          <p14:tracePt t="54487" x="8470900" y="4235450"/>
          <p14:tracePt t="54488" x="8458200" y="4184650"/>
          <p14:tracePt t="54504" x="8439150" y="4146550"/>
          <p14:tracePt t="54573" x="8426450" y="4146550"/>
          <p14:tracePt t="54580" x="8394700" y="4152900"/>
          <p14:tracePt t="54588" x="8375650" y="4171950"/>
          <p14:tracePt t="54596" x="8362950" y="4178300"/>
          <p14:tracePt t="54604" x="8305800" y="4216400"/>
          <p14:tracePt t="54621" x="8261350" y="4248150"/>
          <p14:tracePt t="54637" x="8197850" y="4318000"/>
          <p14:tracePt t="54654" x="8128000" y="4387850"/>
          <p14:tracePt t="54671" x="8045450" y="4495800"/>
          <p14:tracePt t="54687" x="7956550" y="4660900"/>
          <p14:tracePt t="54704" x="7893050" y="4813300"/>
          <p14:tracePt t="54721" x="7829550" y="4902200"/>
          <p14:tracePt t="54737" x="7804150" y="5016500"/>
          <p14:tracePt t="54754" x="7797800" y="5143500"/>
          <p14:tracePt t="54771" x="7778750" y="5207000"/>
          <p14:tracePt t="54787" x="7778750" y="5251450"/>
          <p14:tracePt t="54805" x="7778750" y="5257800"/>
          <p14:tracePt t="54902" x="7797800" y="5257800"/>
          <p14:tracePt t="54917" x="7816850" y="5257800"/>
          <p14:tracePt t="54925" x="7835900" y="5257800"/>
          <p14:tracePt t="54938" x="7854950" y="5257800"/>
          <p14:tracePt t="54939" x="7867650" y="5257800"/>
          <p14:tracePt t="54954" x="7937500" y="5232400"/>
          <p14:tracePt t="54971" x="7962900" y="5207000"/>
          <p14:tracePt t="54988" x="7975600" y="5194300"/>
          <p14:tracePt t="55005" x="8001000" y="5168900"/>
          <p14:tracePt t="55021" x="8013700" y="5156200"/>
          <p14:tracePt t="55039" x="8039100" y="5137150"/>
          <p14:tracePt t="55055" x="8039100" y="5124450"/>
          <p14:tracePt t="55071" x="8045450" y="5111750"/>
          <p14:tracePt t="55088" x="8051800" y="5105400"/>
          <p14:tracePt t="55105" x="8064500" y="5099050"/>
          <p14:tracePt t="55121" x="8070850" y="5080000"/>
          <p14:tracePt t="55138" x="8083550" y="5067300"/>
          <p14:tracePt t="55155" x="8096250" y="5035550"/>
          <p14:tracePt t="55172" x="8102600" y="5022850"/>
          <p14:tracePt t="55188" x="8115300" y="4997450"/>
          <p14:tracePt t="55205" x="8121650" y="4991100"/>
          <p14:tracePt t="55484" x="8115300" y="4991100"/>
          <p14:tracePt t="55492" x="8115300" y="4997450"/>
          <p14:tracePt t="55500" x="8102600" y="4997450"/>
          <p14:tracePt t="55506" x="8045450" y="5035550"/>
          <p14:tracePt t="55522" x="7969250" y="5086350"/>
          <p14:tracePt t="55539" x="7931150" y="5105400"/>
          <p14:tracePt t="55556" x="7912100" y="5118100"/>
          <p14:tracePt t="55734" x="7905750" y="5118100"/>
          <p14:tracePt t="55749" x="7899400" y="5118100"/>
          <p14:tracePt t="55934" x="7893050" y="5111750"/>
          <p14:tracePt t="55955" x="7893050" y="5099050"/>
          <p14:tracePt t="55973" x="7893050" y="5092700"/>
          <p14:tracePt t="55981" x="7893050" y="5080000"/>
          <p14:tracePt t="55989" x="7899400" y="5060950"/>
          <p14:tracePt t="56007" x="7899400" y="5054600"/>
          <p14:tracePt t="56024" x="7905750" y="5041900"/>
          <p14:tracePt t="56350" x="7912100" y="5035550"/>
          <p14:tracePt t="56447" x="7924800" y="5029200"/>
          <p14:tracePt t="56454" x="7931150" y="5022850"/>
          <p14:tracePt t="56461" x="7937500" y="5016500"/>
          <p14:tracePt t="56475" x="7943850" y="5010150"/>
          <p14:tracePt t="56475" x="7956550" y="4991100"/>
          <p14:tracePt t="56491" x="7994650" y="4965700"/>
          <p14:tracePt t="56508" x="8058150" y="4921250"/>
          <p14:tracePt t="56526" x="8108950" y="4876800"/>
          <p14:tracePt t="56542" x="8147050" y="4845050"/>
          <p14:tracePt t="56559" x="8166100" y="4832350"/>
          <p14:tracePt t="56650" x="8153400" y="4838700"/>
          <p14:tracePt t="57150" x="8147050" y="4838700"/>
          <p14:tracePt t="57173" x="8166100" y="4832350"/>
          <p14:tracePt t="57185" x="8178800" y="4826000"/>
          <p14:tracePt t="57189" x="8210550" y="4806950"/>
          <p14:tracePt t="57195" x="8267700" y="4762500"/>
          <p14:tracePt t="57209" x="8299450" y="4737100"/>
          <p14:tracePt t="57226" x="8305800" y="4737100"/>
          <p14:tracePt t="57243" x="8312150" y="4724400"/>
          <p14:tracePt t="57259" x="8318500" y="4718050"/>
          <p14:tracePt t="57276" x="8324850" y="4711700"/>
          <p14:tracePt t="57557" x="8324850" y="4705350"/>
          <p14:tracePt t="57565" x="8324850" y="4699000"/>
          <p14:tracePt t="57577" x="8324850" y="4660900"/>
          <p14:tracePt t="57577" x="8324850" y="4597400"/>
          <p14:tracePt t="57595" x="8312150" y="4514850"/>
          <p14:tracePt t="57610" x="8280400" y="4432300"/>
          <p14:tracePt t="57627" x="8229600" y="4362450"/>
          <p14:tracePt t="57643" x="8178800" y="4298950"/>
          <p14:tracePt t="57660" x="8153400" y="4273550"/>
          <p14:tracePt t="57677" x="8134350" y="4260850"/>
          <p14:tracePt t="57693" x="8096250" y="4248150"/>
          <p14:tracePt t="57711" x="8026400" y="4229100"/>
          <p14:tracePt t="57727" x="7893050" y="4203700"/>
          <p14:tracePt t="57743" x="7759700" y="4171950"/>
          <p14:tracePt t="57760" x="7600950" y="4146550"/>
          <p14:tracePt t="57777" x="7499350" y="4121150"/>
          <p14:tracePt t="57795" x="7448550" y="4102100"/>
          <p14:tracePt t="57810" x="7423150" y="4095750"/>
          <p14:tracePt t="57950" x="7429500" y="4095750"/>
          <p14:tracePt t="57958" x="7448550" y="4095750"/>
          <p14:tracePt t="57966" x="7467600" y="4095750"/>
          <p14:tracePt t="57973" x="7486650" y="4095750"/>
          <p14:tracePt t="57981" x="7543800" y="4121150"/>
          <p14:tracePt t="57995" x="7607300" y="4140200"/>
          <p14:tracePt t="58010" x="7677150" y="4184650"/>
          <p14:tracePt t="58027" x="7734300" y="4222750"/>
          <p14:tracePt t="58044" x="7785100" y="4260850"/>
          <p14:tracePt t="58061" x="7854950" y="4298950"/>
          <p14:tracePt t="58061" x="7874000" y="4305300"/>
          <p14:tracePt t="58079" x="7893050" y="4324350"/>
          <p14:tracePt t="58095" x="7924800" y="4356100"/>
          <p14:tracePt t="58111" x="7956550" y="4387850"/>
          <p14:tracePt t="58127" x="8007350" y="4445000"/>
          <p14:tracePt t="58144" x="8051800" y="4489450"/>
          <p14:tracePt t="58161" x="8083550" y="4514850"/>
          <p14:tracePt t="58177" x="8121650" y="4540250"/>
          <p14:tracePt t="58194" x="8140700" y="4552950"/>
          <p14:tracePt t="58211" x="8166100" y="4572000"/>
          <p14:tracePt t="58254" x="8172450" y="4572000"/>
          <p14:tracePt t="58261" x="8172450" y="4578350"/>
          <p14:tracePt t="58262" x="8178800" y="4591050"/>
          <p14:tracePt t="58278" x="8204200" y="4679950"/>
          <p14:tracePt t="58295" x="8242300" y="4787900"/>
          <p14:tracePt t="58311" x="8286750" y="4870450"/>
          <p14:tracePt t="58328" x="8324850" y="4927600"/>
          <p14:tracePt t="58344" x="8337550" y="4965700"/>
          <p14:tracePt t="58361" x="8343900" y="5003800"/>
          <p14:tracePt t="58378" x="8350250" y="5041900"/>
          <p14:tracePt t="58395" x="8350250" y="5080000"/>
          <p14:tracePt t="58411" x="8350250" y="5111750"/>
          <p14:tracePt t="58428" x="8356600" y="5118100"/>
          <p14:tracePt t="58445" x="8362950" y="5149850"/>
          <p14:tracePt t="58461" x="8362950" y="5162550"/>
          <p14:tracePt t="58478" x="8369300" y="5200650"/>
          <p14:tracePt t="58495" x="8369300" y="5213350"/>
          <p14:tracePt t="58512" x="8375650" y="5213350"/>
          <p14:tracePt t="58630" x="8382000" y="5213350"/>
          <p14:tracePt t="58637" x="8394700" y="5207000"/>
          <p14:tracePt t="58646" x="8401050" y="5156200"/>
          <p14:tracePt t="58646" x="8407400" y="5130800"/>
          <p14:tracePt t="58661" x="8413750" y="5099050"/>
          <p14:tracePt t="58662" x="8420100" y="5029200"/>
          <p14:tracePt t="58678" x="8426450" y="4959350"/>
          <p14:tracePt t="58695" x="8432800" y="4870450"/>
          <p14:tracePt t="58712" x="8432800" y="4768850"/>
          <p14:tracePt t="58728" x="8432800" y="4711700"/>
          <p14:tracePt t="58745" x="8432800" y="4648200"/>
          <p14:tracePt t="58762" x="8420100" y="4603750"/>
          <p14:tracePt t="58778" x="8394700" y="4565650"/>
          <p14:tracePt t="58796" x="8375650" y="4527550"/>
          <p14:tracePt t="58812" x="8350250" y="4508500"/>
          <p14:tracePt t="58829" x="8318500" y="4483100"/>
          <p14:tracePt t="58845" x="8280400" y="4457700"/>
          <p14:tracePt t="58862" x="8267700" y="4451350"/>
          <p14:tracePt t="58879" x="8242300" y="4432300"/>
          <p14:tracePt t="58896" x="8223250" y="4413250"/>
          <p14:tracePt t="58912" x="8216900" y="4413250"/>
          <p14:tracePt t="58929" x="8204200" y="4406900"/>
          <p14:tracePt t="58945" x="8191500" y="4406900"/>
          <p14:tracePt t="59062" x="8185150" y="4406900"/>
          <p14:tracePt t="59063" x="8191500" y="4419600"/>
          <p14:tracePt t="59078" x="8261350" y="4502150"/>
          <p14:tracePt t="59095" x="8280400" y="4533900"/>
          <p14:tracePt t="59096" x="8350250" y="4610100"/>
          <p14:tracePt t="59113" x="8375650" y="4648200"/>
          <p14:tracePt t="59129" x="8394700" y="4679950"/>
          <p14:tracePt t="59146" x="8394700" y="4692650"/>
          <p14:tracePt t="59162" x="8401050" y="4699000"/>
          <p14:tracePt t="59179" x="8401050" y="4705350"/>
          <p14:tracePt t="59254" x="8401050" y="4718050"/>
          <p14:tracePt t="59262" x="8401050" y="4743450"/>
          <p14:tracePt t="59278" x="8388350" y="4749800"/>
          <p14:tracePt t="59296" x="8382000" y="4756150"/>
          <p14:tracePt t="59297" x="8375650" y="4756150"/>
          <p14:tracePt t="59313" x="8356600" y="4756150"/>
          <p14:tracePt t="59358" x="8337550" y="4756150"/>
          <p14:tracePt t="59374" x="8331200" y="4756150"/>
          <p14:tracePt t="59390" x="8318500" y="4756150"/>
          <p14:tracePt t="59398" x="8312150" y="4749800"/>
          <p14:tracePt t="59399" x="8305800" y="4749800"/>
          <p14:tracePt t="59413" x="8286750" y="4749800"/>
          <p14:tracePt t="59429" x="8280400" y="4749800"/>
          <p14:tracePt t="59582" x="8274050" y="4749800"/>
          <p14:tracePt t="59806" x="8274050" y="4743450"/>
          <p14:tracePt t="59812" x="8280400" y="4724400"/>
          <p14:tracePt t="59838" x="8286750" y="4718050"/>
          <p14:tracePt t="59844" x="8293100" y="4711700"/>
          <p14:tracePt t="59847" x="8299450" y="4705350"/>
          <p14:tracePt t="59864" x="8299450" y="4692650"/>
          <p14:tracePt t="59880" x="8312150" y="4686300"/>
          <p14:tracePt t="59897" x="8318500" y="4679950"/>
          <p14:tracePt t="59914" x="8318500" y="4673600"/>
          <p14:tracePt t="59930" x="8324850" y="4667250"/>
          <p14:tracePt t="59966" x="8331200" y="4667250"/>
          <p14:tracePt t="59967" x="8331200" y="4660900"/>
          <p14:tracePt t="59980" x="8337550" y="4648200"/>
          <p14:tracePt t="60182" x="8369300" y="4622800"/>
          <p14:tracePt t="60189" x="8407400" y="4603750"/>
          <p14:tracePt t="60198" x="8458200" y="4584700"/>
          <p14:tracePt t="60199" x="8604250" y="4514850"/>
          <p14:tracePt t="60215" x="8743950" y="4445000"/>
          <p14:tracePt t="60231" x="8807450" y="4413250"/>
          <p14:tracePt t="60248" x="8813800" y="4406900"/>
          <p14:tracePt t="60582" x="8807450" y="4413250"/>
          <p14:tracePt t="60590" x="8807450" y="4419600"/>
          <p14:tracePt t="60598" x="8801100" y="4419600"/>
          <p14:tracePt t="60606" x="8737600" y="4470400"/>
          <p14:tracePt t="60615" x="8616950" y="4572000"/>
          <p14:tracePt t="60631" x="8413750" y="4686300"/>
          <p14:tracePt t="60648" x="8001000" y="4857750"/>
          <p14:tracePt t="60665" x="7505700" y="5035550"/>
          <p14:tracePt t="60682" x="7067550" y="5137150"/>
          <p14:tracePt t="60698" x="6629400" y="5251450"/>
          <p14:tracePt t="60715" x="6318250" y="5346700"/>
          <p14:tracePt t="60732" x="6102350" y="5410200"/>
          <p14:tracePt t="60749" x="5969000" y="5461000"/>
          <p14:tracePt t="60765" x="5854700" y="5505450"/>
          <p14:tracePt t="60782" x="5791200" y="5549900"/>
          <p14:tracePt t="60798" x="5715000" y="5594350"/>
          <p14:tracePt t="60815" x="5676900" y="5613400"/>
          <p14:tracePt t="60832" x="5645150" y="5632450"/>
          <p14:tracePt t="60849" x="5613400" y="5645150"/>
          <p14:tracePt t="60865" x="5543550" y="5657850"/>
          <p14:tracePt t="60882" x="5416550" y="5689600"/>
          <p14:tracePt t="60899" x="5257800" y="5734050"/>
          <p14:tracePt t="60916" x="5086350" y="5753100"/>
          <p14:tracePt t="60932" x="4908550" y="5784850"/>
          <p14:tracePt t="60949" x="4794250" y="5810250"/>
          <p14:tracePt t="60965" x="4686300" y="5816600"/>
          <p14:tracePt t="60983" x="4616450" y="5816600"/>
          <p14:tracePt t="60999" x="4559300" y="5816600"/>
          <p14:tracePt t="61016" x="4495800" y="5816600"/>
          <p14:tracePt t="61032" x="4406900" y="5816600"/>
          <p14:tracePt t="61049" x="4318000" y="5816600"/>
          <p14:tracePt t="61065" x="4203700" y="5810250"/>
          <p14:tracePt t="61082" x="4171950" y="5803900"/>
          <p14:tracePt t="61278" x="4165600" y="5797550"/>
          <p14:tracePt t="61286" x="4165600" y="5778500"/>
          <p14:tracePt t="61294" x="4197350" y="5715000"/>
          <p14:tracePt t="61303" x="4210050" y="5683250"/>
          <p14:tracePt t="61309" x="4254500" y="5638800"/>
          <p14:tracePt t="61316" x="4298950" y="5543550"/>
          <p14:tracePt t="61334" x="4330700" y="5480050"/>
          <p14:tracePt t="61334" x="4343400" y="5454650"/>
          <p14:tracePt t="61350" x="4356100" y="5416550"/>
          <p14:tracePt t="61366" x="4362450" y="5397500"/>
          <p14:tracePt t="61383" x="4362450" y="5384800"/>
          <p14:tracePt t="61399" x="4362450" y="5365750"/>
          <p14:tracePt t="61416" x="4362450" y="5353050"/>
          <p14:tracePt t="61433" x="4362450" y="5340350"/>
          <p14:tracePt t="61449" x="4362450" y="5308600"/>
          <p14:tracePt t="61466" x="4343400" y="5257800"/>
          <p14:tracePt t="61483" x="4318000" y="5219700"/>
          <p14:tracePt t="61499" x="4267200" y="5168900"/>
          <p14:tracePt t="61516" x="4178300" y="5105400"/>
          <p14:tracePt t="61533" x="4013200" y="5060950"/>
          <p14:tracePt t="61550" x="3835400" y="5003800"/>
          <p14:tracePt t="61566" x="3670300" y="4953000"/>
          <p14:tracePt t="61583" x="3416300" y="4895850"/>
          <p14:tracePt t="61600" x="3206750" y="4851400"/>
          <p14:tracePt t="61616" x="2978150" y="4832350"/>
          <p14:tracePt t="61635" x="2749550" y="4813300"/>
          <p14:tracePt t="61650" x="2654300" y="4813300"/>
          <p14:tracePt t="61667" x="2381250" y="4813300"/>
          <p14:tracePt t="61684" x="2197100" y="4800600"/>
          <p14:tracePt t="61700" x="1930400" y="4800600"/>
          <p14:tracePt t="61716" x="1739900" y="4800600"/>
          <p14:tracePt t="61733" x="1517650" y="4832350"/>
          <p14:tracePt t="61750" x="1409700" y="4889500"/>
          <p14:tracePt t="61767" x="1339850" y="4921250"/>
          <p14:tracePt t="61783" x="1263650" y="4946650"/>
          <p14:tracePt t="61800" x="1212850" y="4984750"/>
          <p14:tracePt t="61817" x="1174750" y="5003800"/>
          <p14:tracePt t="61834" x="1143000" y="5054600"/>
          <p14:tracePt t="61850" x="1143000" y="5105400"/>
          <p14:tracePt t="61867" x="1149350" y="5175250"/>
          <p14:tracePt t="61884" x="1162050" y="5276850"/>
          <p14:tracePt t="61902" x="1187450" y="5391150"/>
          <p14:tracePt t="61917" x="1181100" y="5492750"/>
          <p14:tracePt t="61934" x="1181100" y="5543550"/>
          <p14:tracePt t="61951" x="1200150" y="5645150"/>
          <p14:tracePt t="61967" x="1270000" y="5765800"/>
          <p14:tracePt t="61984" x="1384300" y="5899150"/>
          <p14:tracePt t="62000" x="1479550" y="5988050"/>
          <p14:tracePt t="62017" x="1511300" y="6026150"/>
          <p14:tracePt t="62034" x="1612900" y="6083300"/>
          <p14:tracePt t="62051" x="1670050" y="6102350"/>
          <p14:tracePt t="62067" x="1797050" y="6172200"/>
          <p14:tracePt t="62084" x="1974850" y="6223000"/>
          <p14:tracePt t="62101" x="2343150" y="6305550"/>
          <p14:tracePt t="62117" x="2984500" y="6356350"/>
          <p14:tracePt t="62135" x="3340100" y="6356350"/>
          <p14:tracePt t="62151" x="3924300" y="6229350"/>
          <p14:tracePt t="62168" x="4406900" y="6108700"/>
          <p14:tracePt t="62184" x="4711700" y="6032500"/>
          <p14:tracePt t="62201" x="4883150" y="5943600"/>
          <p14:tracePt t="62217" x="4991100" y="5816600"/>
          <p14:tracePt t="62234" x="5029200" y="5689600"/>
          <p14:tracePt t="62251" x="5035550" y="5607050"/>
          <p14:tracePt t="62267" x="5035550" y="5575300"/>
          <p14:tracePt t="62284" x="5035550" y="5480050"/>
          <p14:tracePt t="62302" x="5035550" y="5422900"/>
          <p14:tracePt t="62302" x="5035550" y="5397500"/>
          <p14:tracePt t="62318" x="5029200" y="5372100"/>
          <p14:tracePt t="62334" x="4997450" y="5308600"/>
          <p14:tracePt t="62351" x="4914900" y="5219700"/>
          <p14:tracePt t="62368" x="4832350" y="5149850"/>
          <p14:tracePt t="62384" x="4762500" y="5080000"/>
          <p14:tracePt t="62401" x="4591050" y="4997450"/>
          <p14:tracePt t="62418" x="4489450" y="4965700"/>
          <p14:tracePt t="62435" x="4298950" y="4902200"/>
          <p14:tracePt t="62451" x="4057650" y="4826000"/>
          <p14:tracePt t="62469" x="3790950" y="4794250"/>
          <p14:tracePt t="62484" x="3543300" y="4768850"/>
          <p14:tracePt t="62501" x="3181350" y="4743450"/>
          <p14:tracePt t="62518" x="2686050" y="4743450"/>
          <p14:tracePt t="62535" x="2203450" y="4743450"/>
          <p14:tracePt t="62551" x="1803400" y="4743450"/>
          <p14:tracePt t="62568" x="1403350" y="4743450"/>
          <p14:tracePt t="62585" x="1104900" y="4749800"/>
          <p14:tracePt t="62601" x="857250" y="4756150"/>
          <p14:tracePt t="62618" x="647700" y="4794250"/>
          <p14:tracePt t="62635" x="349250" y="4800600"/>
          <p14:tracePt t="62652" x="0" y="4864100"/>
          <p14:tracePt t="62668" x="0" y="4940300"/>
          <p14:tracePt t="62685" x="0" y="4959350"/>
          <p14:tracePt t="62702" x="0" y="5029200"/>
          <p14:tracePt t="62751" x="0" y="5035550"/>
          <p14:tracePt t="62759" x="0" y="5060950"/>
          <p14:tracePt t="62768" x="0" y="5092700"/>
          <p14:tracePt t="62769" x="25400" y="5156200"/>
          <p14:tracePt t="62785" x="50800" y="5187950"/>
          <p14:tracePt t="62802" x="6350" y="5207000"/>
          <p14:tracePt t="62818" x="44450" y="5264150"/>
          <p14:tracePt t="62835" x="76200" y="5308600"/>
          <p14:tracePt t="62852" x="196850" y="5397500"/>
          <p14:tracePt t="62869" x="368300" y="5511800"/>
          <p14:tracePt t="62885" x="711200" y="5689600"/>
          <p14:tracePt t="62902" x="933450" y="5746750"/>
          <p14:tracePt t="62919" x="946150" y="5753100"/>
          <p14:tracePt t="62935" x="1009650" y="5784850"/>
          <p14:tracePt t="62952" x="1060450" y="5797550"/>
          <p14:tracePt t="62969" x="1212850" y="5848350"/>
          <p14:tracePt t="62985" x="1498600" y="5886450"/>
          <p14:tracePt t="63002" x="1885950" y="5911850"/>
          <p14:tracePt t="63019" x="2165350" y="5911850"/>
          <p14:tracePt t="63036" x="2457450" y="5911850"/>
          <p14:tracePt t="63052" x="2717800" y="5911850"/>
          <p14:tracePt t="63069" x="2870200" y="5886450"/>
          <p14:tracePt t="63086" x="2984500" y="5861050"/>
          <p14:tracePt t="63102" x="3079750" y="5829300"/>
          <p14:tracePt t="63119" x="3143250" y="5797550"/>
          <p14:tracePt t="63136" x="3187700" y="5772150"/>
          <p14:tracePt t="63153" x="3225800" y="5753100"/>
          <p14:tracePt t="63169" x="3244850" y="5721350"/>
          <p14:tracePt t="63186" x="3263900" y="5695950"/>
          <p14:tracePt t="63222" x="3263900" y="5689600"/>
          <p14:tracePt t="63238" x="3276600" y="5676900"/>
          <p14:tracePt t="63239" x="3295650" y="5670550"/>
          <p14:tracePt t="63252" x="3352800" y="5651500"/>
          <p14:tracePt t="63269" x="3556000" y="5575300"/>
          <p14:tracePt t="63286" x="4184650" y="5353050"/>
          <p14:tracePt t="63303" x="4749800" y="5226050"/>
          <p14:tracePt t="63319" x="5435600" y="5124450"/>
          <p14:tracePt t="63336" x="5988050" y="5054600"/>
          <p14:tracePt t="63352" x="6362700" y="5010150"/>
          <p14:tracePt t="63370" x="6692900" y="4927600"/>
          <p14:tracePt t="63386" x="6889750" y="4876800"/>
          <p14:tracePt t="63403" x="7073900" y="4845050"/>
          <p14:tracePt t="63419" x="7219950" y="4838700"/>
          <p14:tracePt t="63436" x="7315200" y="4838700"/>
          <p14:tracePt t="63453" x="7391400" y="4838700"/>
          <p14:tracePt t="63470" x="7505700" y="4838700"/>
          <p14:tracePt t="63486" x="7537450" y="4838700"/>
          <p14:tracePt t="63503" x="7569200" y="4838700"/>
          <p14:tracePt t="63519" x="7600950" y="4838700"/>
          <p14:tracePt t="63536" x="7651750" y="4832350"/>
          <p14:tracePt t="63553" x="7683500" y="4806950"/>
          <p14:tracePt t="63570" x="7702550" y="4800600"/>
          <p14:tracePt t="63630" x="7708900" y="4800600"/>
          <p14:tracePt t="63638" x="7766050" y="4800600"/>
          <p14:tracePt t="63655" x="7791450" y="4800600"/>
          <p14:tracePt t="63661" x="7810500" y="4800600"/>
          <p14:tracePt t="63670" x="7848600" y="4800600"/>
          <p14:tracePt t="63686" x="7880350" y="4800600"/>
          <p14:tracePt t="63703" x="7931150" y="4800600"/>
          <p14:tracePt t="63720" x="8051800" y="4800600"/>
          <p14:tracePt t="63736" x="8121650" y="4800600"/>
          <p14:tracePt t="63754" x="8178800" y="4800600"/>
          <p14:tracePt t="63770" x="8185150" y="4800600"/>
          <p14:tracePt t="63786" x="8191500" y="4800600"/>
          <p14:tracePt t="64063" x="8178800" y="4819650"/>
          <p14:tracePt t="64071" x="8140700" y="4838700"/>
          <p14:tracePt t="64080" x="8102600" y="4864100"/>
          <p14:tracePt t="64086" x="8070850" y="4883150"/>
          <p14:tracePt t="64089" x="8020050" y="4921250"/>
          <p14:tracePt t="64104" x="7994650" y="4946650"/>
          <p14:tracePt t="64121" x="7969250" y="4965700"/>
          <p14:tracePt t="64137" x="7950200" y="4984750"/>
          <p14:tracePt t="64154" x="7931150" y="4997450"/>
          <p14:tracePt t="64342" x="7937500" y="4997450"/>
          <p14:tracePt t="64350" x="7962900" y="4984750"/>
          <p14:tracePt t="64355" x="7975600" y="4978400"/>
          <p14:tracePt t="64364" x="7994650" y="4972050"/>
          <p14:tracePt t="64371" x="8013700" y="4959350"/>
          <p14:tracePt t="64388" x="8032750" y="4959350"/>
          <p14:tracePt t="64404" x="8077200" y="4921250"/>
          <p14:tracePt t="64421" x="8115300" y="4902200"/>
          <p14:tracePt t="64438" x="8159750" y="4864100"/>
          <p14:tracePt t="64454" x="8185150" y="4845050"/>
          <p14:tracePt t="64951" x="8178800" y="4851400"/>
          <p14:tracePt t="65023" x="8172450" y="4851400"/>
          <p14:tracePt t="65038" x="8159750" y="4851400"/>
          <p14:tracePt t="65094" x="8153400" y="4851400"/>
          <p14:tracePt t="65222" x="8153400" y="4845050"/>
          <p14:tracePt t="65232" x="8153400" y="4832350"/>
          <p14:tracePt t="65238" x="8147050" y="4826000"/>
          <p14:tracePt t="66784" x="8140700" y="4826000"/>
          <p14:tracePt t="66792" x="8134350" y="4832350"/>
          <p14:tracePt t="66792" x="8121650" y="4832350"/>
          <p14:tracePt t="66823" x="8121650" y="4838700"/>
          <p14:tracePt t="66832" x="8115300" y="4845050"/>
          <p14:tracePt t="66840" x="8108950" y="4851400"/>
          <p14:tracePt t="66845" x="8102600" y="4851400"/>
          <p14:tracePt t="66859" x="8089900" y="4851400"/>
          <p14:tracePt t="66876" x="8070850" y="4864100"/>
          <p14:tracePt t="66893" x="8051800" y="4876800"/>
          <p14:tracePt t="66909" x="8032750" y="4883150"/>
          <p14:tracePt t="66926" x="7988300" y="4908550"/>
          <p14:tracePt t="66943" x="7931150" y="4972050"/>
          <p14:tracePt t="66960" x="7893050" y="4991100"/>
          <p14:tracePt t="66976" x="7867650" y="5016500"/>
          <p14:tracePt t="66993" x="7867650" y="5029200"/>
          <p14:tracePt t="68384" x="7880350" y="5016500"/>
          <p14:tracePt t="68392" x="7899400" y="5003800"/>
          <p14:tracePt t="68405" x="7943850" y="4984750"/>
          <p14:tracePt t="68405" x="8001000" y="4953000"/>
          <p14:tracePt t="68412" x="8096250" y="4902200"/>
          <p14:tracePt t="68429" x="8242300" y="4870450"/>
          <p14:tracePt t="68446" x="8356600" y="4845050"/>
          <p14:tracePt t="68462" x="8401050" y="4838700"/>
          <p14:tracePt t="68479" x="8407400" y="4838700"/>
          <p14:tracePt t="68632" x="8407400" y="4826000"/>
          <p14:tracePt t="68647" x="8394700" y="4806950"/>
          <p14:tracePt t="68672" x="8369300" y="4787900"/>
          <p14:tracePt t="68688" x="8362950" y="4781550"/>
          <p14:tracePt t="68703" x="8356600" y="4775200"/>
          <p14:tracePt t="68711" x="8350250" y="4768850"/>
          <p14:tracePt t="68722" x="8343900" y="4762500"/>
          <p14:tracePt t="68729" x="8337550" y="4756150"/>
          <p14:tracePt t="68746" x="8318500" y="4749800"/>
          <p14:tracePt t="68762" x="8312150" y="4743450"/>
          <p14:tracePt t="68779" x="8286750" y="4730750"/>
          <p14:tracePt t="68797" x="8255000" y="4724400"/>
          <p14:tracePt t="68812" x="8223250" y="4705350"/>
          <p14:tracePt t="68829" x="8210550" y="4705350"/>
          <p14:tracePt t="68928" x="8204200" y="4705350"/>
          <p14:tracePt t="69632" x="8197850" y="4705350"/>
          <p14:tracePt t="69719" x="8204200" y="4705350"/>
          <p14:tracePt t="69729" x="8210550" y="4705350"/>
          <p14:tracePt t="69730" x="8210550" y="4699000"/>
          <p14:tracePt t="69747" x="8223250" y="4699000"/>
          <p14:tracePt t="69748" x="8229600" y="4692650"/>
          <p14:tracePt t="69952" x="8235950" y="4692650"/>
          <p14:tracePt t="70111" x="8242300" y="4686300"/>
          <p14:tracePt t="70127" x="8248650" y="4686300"/>
          <p14:tracePt t="71343" x="8255000" y="4686300"/>
          <p14:tracePt t="71367" x="8261350" y="4686300"/>
          <p14:tracePt t="71375" x="8267700" y="4673600"/>
          <p14:tracePt t="71383" x="8274050" y="4673600"/>
          <p14:tracePt t="71384" x="8305800" y="4660900"/>
          <p14:tracePt t="71400" x="8343900" y="4648200"/>
          <p14:tracePt t="71417" x="8375650" y="4629150"/>
          <p14:tracePt t="71433" x="8401050" y="4610100"/>
          <p14:tracePt t="71450" x="8407400" y="4603750"/>
          <p14:tracePt t="71467" x="8413750" y="4597400"/>
          <p14:tracePt t="71484" x="8420100" y="4584700"/>
          <p14:tracePt t="71501" x="8426450" y="4584700"/>
          <p14:tracePt t="71517" x="8426450" y="4578350"/>
          <p14:tracePt t="71534" x="8432800" y="4572000"/>
          <p14:tracePt t="72098"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Radiopharmaceutical research </a:t>
            </a:r>
            <a:endParaRPr lang="en-US" dirty="0"/>
          </a:p>
        </p:txBody>
      </p:sp>
      <p:sp>
        <p:nvSpPr>
          <p:cNvPr id="3" name="Content Placeholder 2"/>
          <p:cNvSpPr>
            <a:spLocks noGrp="1"/>
          </p:cNvSpPr>
          <p:nvPr>
            <p:ph idx="1"/>
          </p:nvPr>
        </p:nvSpPr>
        <p:spPr>
          <a:xfrm>
            <a:off x="228602" y="1092201"/>
            <a:ext cx="8686798" cy="2865596"/>
          </a:xfrm>
        </p:spPr>
        <p:txBody>
          <a:bodyPr>
            <a:normAutofit fontScale="70000" lnSpcReduction="20000"/>
          </a:bodyPr>
          <a:lstStyle/>
          <a:p>
            <a:pPr>
              <a:lnSpc>
                <a:spcPct val="80000"/>
              </a:lnSpc>
              <a:defRPr/>
            </a:pPr>
            <a:r>
              <a:rPr lang="en-US" sz="2400" dirty="0" smtClean="0"/>
              <a:t>Chemical species and coordination chemistry</a:t>
            </a:r>
          </a:p>
          <a:p>
            <a:pPr lvl="1">
              <a:lnSpc>
                <a:spcPct val="80000"/>
              </a:lnSpc>
              <a:defRPr/>
            </a:pPr>
            <a:r>
              <a:rPr lang="en-US" sz="2400" dirty="0" smtClean="0"/>
              <a:t>Exploiting chemistry of radionuclide</a:t>
            </a:r>
          </a:p>
          <a:p>
            <a:pPr>
              <a:lnSpc>
                <a:spcPct val="80000"/>
              </a:lnSpc>
              <a:defRPr/>
            </a:pPr>
            <a:r>
              <a:rPr lang="en-US" sz="2400" dirty="0" smtClean="0"/>
              <a:t>Radionuclide introduced and used for imaging or therapy</a:t>
            </a:r>
          </a:p>
          <a:p>
            <a:pPr lvl="1">
              <a:lnSpc>
                <a:spcPct val="80000"/>
              </a:lnSpc>
              <a:defRPr/>
            </a:pPr>
            <a:r>
              <a:rPr lang="en-US" sz="2400" dirty="0" smtClean="0"/>
              <a:t>Gamma emission for imaging</a:t>
            </a:r>
          </a:p>
          <a:p>
            <a:pPr lvl="1">
              <a:lnSpc>
                <a:spcPct val="80000"/>
              </a:lnSpc>
              <a:defRPr/>
            </a:pPr>
            <a:r>
              <a:rPr lang="en-US" sz="2400" dirty="0" smtClean="0"/>
              <a:t>Alpha, beta, Auger electron for therapy</a:t>
            </a:r>
          </a:p>
          <a:p>
            <a:pPr>
              <a:lnSpc>
                <a:spcPct val="80000"/>
              </a:lnSpc>
              <a:defRPr/>
            </a:pPr>
            <a:r>
              <a:rPr lang="en-US" sz="2400" dirty="0" smtClean="0"/>
              <a:t>Example with </a:t>
            </a:r>
            <a:r>
              <a:rPr lang="en-US" sz="2400" baseline="30000" dirty="0" smtClean="0"/>
              <a:t>99m</a:t>
            </a:r>
            <a:r>
              <a:rPr lang="en-US" sz="2400" dirty="0" smtClean="0"/>
              <a:t>Tc</a:t>
            </a:r>
          </a:p>
          <a:p>
            <a:pPr lvl="1">
              <a:lnSpc>
                <a:spcPct val="80000"/>
              </a:lnSpc>
              <a:defRPr/>
            </a:pPr>
            <a:r>
              <a:rPr lang="en-US" sz="2400" dirty="0" smtClean="0"/>
              <a:t>Produced from </a:t>
            </a:r>
            <a:r>
              <a:rPr lang="en-US" sz="2400" baseline="30000" dirty="0" smtClean="0"/>
              <a:t>99</a:t>
            </a:r>
            <a:r>
              <a:rPr lang="en-US" sz="2400" dirty="0" smtClean="0"/>
              <a:t>Mo via generator</a:t>
            </a:r>
          </a:p>
          <a:p>
            <a:pPr lvl="1">
              <a:lnSpc>
                <a:spcPct val="80000"/>
              </a:lnSpc>
              <a:defRPr/>
            </a:pPr>
            <a:r>
              <a:rPr lang="en-US" sz="2400" dirty="0" smtClean="0"/>
              <a:t>80  % of radiopharmaceutical applications use </a:t>
            </a:r>
            <a:r>
              <a:rPr lang="en-US" sz="2400" baseline="30000" dirty="0" smtClean="0"/>
              <a:t>99m</a:t>
            </a:r>
            <a:r>
              <a:rPr lang="en-US" sz="2400" dirty="0" smtClean="0"/>
              <a:t>Tc</a:t>
            </a:r>
          </a:p>
          <a:p>
            <a:r>
              <a:rPr lang="en-US" sz="2400" dirty="0" smtClean="0"/>
              <a:t>Linked with Tc coordination chemistry</a:t>
            </a:r>
          </a:p>
          <a:p>
            <a:r>
              <a:rPr lang="en-US" sz="2400" dirty="0" smtClean="0"/>
              <a:t>Synthesis and characterization of Tc(CO)</a:t>
            </a:r>
            <a:r>
              <a:rPr lang="en-US" sz="2400" baseline="-25000" dirty="0" smtClean="0"/>
              <a:t>3</a:t>
            </a:r>
            <a:r>
              <a:rPr lang="en-US" sz="2400" baseline="30000" dirty="0" smtClean="0"/>
              <a:t>+</a:t>
            </a:r>
          </a:p>
          <a:p>
            <a:pPr lvl="1">
              <a:buNone/>
            </a:pPr>
            <a:r>
              <a:rPr lang="en-US" sz="1100" dirty="0" smtClean="0"/>
              <a:t>Alberto, J. Organomet. Chem., 493, 119 (1995)</a:t>
            </a:r>
          </a:p>
          <a:p>
            <a:pPr lvl="1"/>
            <a:r>
              <a:rPr lang="en-US" sz="2400" dirty="0" smtClean="0"/>
              <a:t>Used in variety of </a:t>
            </a:r>
            <a:r>
              <a:rPr lang="en-US" sz="2400" baseline="30000" dirty="0" smtClean="0"/>
              <a:t>99m</a:t>
            </a:r>
            <a:r>
              <a:rPr lang="en-US" sz="2400" dirty="0" smtClean="0"/>
              <a:t>Tc compounds</a:t>
            </a:r>
          </a:p>
          <a:p>
            <a:pPr lvl="1"/>
            <a:endParaRPr lang="en-US" sz="2400" dirty="0" smtClean="0"/>
          </a:p>
          <a:p>
            <a:endParaRPr lang="en-US" sz="2400" dirty="0"/>
          </a:p>
        </p:txBody>
      </p:sp>
      <p:pic>
        <p:nvPicPr>
          <p:cNvPr id="4" name="Picture 2" descr="http://www.scielo.br/img/revistas/jbchs/v17n8/03f9.gif"/>
          <p:cNvPicPr>
            <a:picLocks noChangeAspect="1" noChangeArrowheads="1"/>
          </p:cNvPicPr>
          <p:nvPr/>
        </p:nvPicPr>
        <p:blipFill>
          <a:blip r:embed="rId5" cstate="screen"/>
          <a:srcRect b="11779"/>
          <a:stretch>
            <a:fillRect/>
          </a:stretch>
        </p:blipFill>
        <p:spPr bwMode="auto">
          <a:xfrm>
            <a:off x="1752600" y="3886200"/>
            <a:ext cx="5791198" cy="2871628"/>
          </a:xfrm>
          <a:prstGeom prst="rect">
            <a:avLst/>
          </a:prstGeom>
          <a:noFill/>
        </p:spPr>
      </p:pic>
      <p:sp>
        <p:nvSpPr>
          <p:cNvPr id="5" name="Content Placeholder 2"/>
          <p:cNvSpPr txBox="1">
            <a:spLocks/>
          </p:cNvSpPr>
          <p:nvPr/>
        </p:nvSpPr>
        <p:spPr bwMode="auto">
          <a:xfrm>
            <a:off x="5715000" y="3810000"/>
            <a:ext cx="3429000" cy="25146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rmAutofit/>
          </a:bodyPr>
          <a:lstStyle/>
          <a:p>
            <a:pPr marL="169863" marR="0" lvl="0" indent="-169863" algn="l" defTabSz="914400" rtl="0" eaLnBrk="0" fontAlgn="base" latinLnBrk="0" hangingPunct="0">
              <a:lnSpc>
                <a:spcPct val="80000"/>
              </a:lnSpc>
              <a:spcBef>
                <a:spcPct val="20000"/>
              </a:spcBef>
              <a:spcAft>
                <a:spcPct val="0"/>
              </a:spcAft>
              <a:buClrTx/>
              <a:buSzPct val="100000"/>
              <a:buFontTx/>
              <a:buChar char="•"/>
              <a:tabLst/>
              <a:defRPr/>
            </a:pPr>
            <a:endParaRPr kumimoji="0" lang="en-US" sz="2400" b="1" i="0" u="none" strike="noStrike" kern="0" cap="none" spc="0" normalizeH="0" baseline="0" noProof="0" dirty="0" smtClean="0">
              <a:ln>
                <a:noFill/>
              </a:ln>
              <a:solidFill>
                <a:srgbClr val="000099"/>
              </a:solidFill>
              <a:effectLst/>
              <a:uLnTx/>
              <a:uFillTx/>
              <a:latin typeface="+mn-lt"/>
              <a:ea typeface="+mn-ea"/>
              <a:cs typeface="+mn-cs"/>
            </a:endParaRPr>
          </a:p>
          <a:p>
            <a:pPr marL="627063" lvl="1" indent="-169863">
              <a:lnSpc>
                <a:spcPct val="80000"/>
              </a:lnSpc>
              <a:spcBef>
                <a:spcPct val="20000"/>
              </a:spcBef>
              <a:buSzPct val="100000"/>
              <a:defRPr/>
            </a:pPr>
            <a:endParaRPr kumimoji="0" lang="en-US" b="1" i="0" u="none" strike="noStrike" kern="0" cap="none" spc="0" normalizeH="0" baseline="0" noProof="0" dirty="0">
              <a:ln>
                <a:noFill/>
              </a:ln>
              <a:solidFill>
                <a:srgbClr val="000099"/>
              </a:solidFill>
              <a:effectLst/>
              <a:uLnTx/>
              <a:uFillTx/>
              <a:latin typeface="+mn-lt"/>
              <a:ea typeface="+mn-ea"/>
              <a:cs typeface="+mn-cs"/>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039213390"/>
      </p:ext>
    </p:extLst>
  </p:cSld>
  <p:clrMapOvr>
    <a:masterClrMapping/>
  </p:clrMapOvr>
  <mc:AlternateContent xmlns:mc="http://schemas.openxmlformats.org/markup-compatibility/2006" xmlns:p14="http://schemas.microsoft.com/office/powerpoint/2010/main">
    <mc:Choice Requires="p14">
      <p:transition spd="slow" p14:dur="2000" advTm="116552"/>
    </mc:Choice>
    <mc:Fallback xmlns="">
      <p:transition spd="slow" advTm="116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mod="1">
    <p:ext uri="{3A86A75C-4F4B-4683-9AE1-C65F6400EC91}">
      <p14:laserTraceLst xmlns:p14="http://schemas.microsoft.com/office/powerpoint/2010/main">
        <p14:tracePtLst>
          <p14:tracePt t="16048" x="5575300" y="4476750"/>
          <p14:tracePt t="16055" x="5575300" y="4483100"/>
          <p14:tracePt t="16071" x="5568950" y="4483100"/>
          <p14:tracePt t="16079" x="5562600" y="4483100"/>
          <p14:tracePt t="16103" x="5556250" y="4483100"/>
          <p14:tracePt t="16114" x="5549900" y="4483100"/>
          <p14:tracePt t="16119" x="5543550" y="4483100"/>
          <p14:tracePt t="16136" x="5524500" y="4483100"/>
          <p14:tracePt t="16153" x="5505450" y="4483100"/>
          <p14:tracePt t="16169" x="5499100" y="4483100"/>
          <p14:tracePt t="16186" x="5486400" y="4483100"/>
          <p14:tracePt t="16204" x="5473700" y="4483100"/>
          <p14:tracePt t="16219" x="5467350" y="4476750"/>
          <p14:tracePt t="16236" x="5448300" y="4470400"/>
          <p14:tracePt t="16253" x="5403850" y="4470400"/>
          <p14:tracePt t="16270" x="5384800" y="4470400"/>
          <p14:tracePt t="16286" x="5365750" y="4470400"/>
          <p14:tracePt t="16303" x="5321300" y="4432300"/>
          <p14:tracePt t="16320" x="5289550" y="4400550"/>
          <p14:tracePt t="16337" x="5257800" y="4368800"/>
          <p14:tracePt t="16353" x="5232400" y="4337050"/>
          <p14:tracePt t="16370" x="5200650" y="4318000"/>
          <p14:tracePt t="16386" x="5162550" y="4305300"/>
          <p14:tracePt t="16403" x="5105400" y="4286250"/>
          <p14:tracePt t="16420" x="4978400" y="4248150"/>
          <p14:tracePt t="16437" x="4813300" y="4222750"/>
          <p14:tracePt t="16453" x="4679950" y="4216400"/>
          <p14:tracePt t="16470" x="4572000" y="4216400"/>
          <p14:tracePt t="16487" x="4419600" y="4216400"/>
          <p14:tracePt t="16504" x="4330700" y="4216400"/>
          <p14:tracePt t="16520" x="4241800" y="4216400"/>
          <p14:tracePt t="16537" x="4121150" y="4216400"/>
          <p14:tracePt t="16553" x="4025900" y="4216400"/>
          <p14:tracePt t="16571" x="3943350" y="4241800"/>
          <p14:tracePt t="16587" x="3860800" y="4254500"/>
          <p14:tracePt t="16604" x="3784600" y="4260850"/>
          <p14:tracePt t="16620" x="3702050" y="4273550"/>
          <p14:tracePt t="16637" x="3657600" y="4279900"/>
          <p14:tracePt t="16653" x="3613150" y="4298950"/>
          <p14:tracePt t="16670" x="3600450" y="4305300"/>
          <p14:tracePt t="16687" x="3575050" y="4311650"/>
          <p14:tracePt t="16704" x="3562350" y="4311650"/>
          <p14:tracePt t="16800" x="3568700" y="4305300"/>
          <p14:tracePt t="16808" x="3613150" y="4267200"/>
          <p14:tracePt t="16816" x="3651250" y="4235450"/>
          <p14:tracePt t="16824" x="3727450" y="4146550"/>
          <p14:tracePt t="16839" x="3841750" y="4038600"/>
          <p14:tracePt t="16855" x="3911600" y="3956050"/>
          <p14:tracePt t="16855" x="3949700" y="3898900"/>
          <p14:tracePt t="16873" x="4064000" y="3765550"/>
          <p14:tracePt t="16889" x="4178300" y="3632200"/>
          <p14:tracePt t="16905" x="4286250" y="3524250"/>
          <p14:tracePt t="16922" x="4349750" y="3454400"/>
          <p14:tracePt t="16939" x="4387850" y="3422650"/>
          <p14:tracePt t="16955" x="4413250" y="3403600"/>
          <p14:tracePt t="16972" x="4425950" y="3403600"/>
          <p14:tracePt t="17032" x="4432300" y="3403600"/>
          <p14:tracePt t="17040" x="4438650" y="3403600"/>
          <p14:tracePt t="17056" x="4445000" y="3403600"/>
          <p14:tracePt t="17072" x="4451350" y="3403600"/>
          <p14:tracePt t="17096" x="4470400" y="3371850"/>
          <p14:tracePt t="17105" x="4476750" y="3346450"/>
          <p14:tracePt t="17112" x="4489450" y="3244850"/>
          <p14:tracePt t="17127" x="4502150" y="3149600"/>
          <p14:tracePt t="17139" x="4502150" y="3016250"/>
          <p14:tracePt t="17155" x="4502150" y="2908300"/>
          <p14:tracePt t="17173" x="4521200" y="2806700"/>
          <p14:tracePt t="17189" x="4521200" y="2762250"/>
          <p14:tracePt t="17205" x="4527550" y="2724150"/>
          <p14:tracePt t="17222" x="4533900" y="2698750"/>
          <p14:tracePt t="17239" x="4540250" y="2686050"/>
          <p14:tracePt t="17255" x="4546600" y="2673350"/>
          <p14:tracePt t="17312" x="4552950" y="2673350"/>
          <p14:tracePt t="17320" x="4565650" y="2673350"/>
          <p14:tracePt t="17320" x="4591050" y="2673350"/>
          <p14:tracePt t="17328" x="4622800" y="2673350"/>
          <p14:tracePt t="17339" x="4775200" y="2705100"/>
          <p14:tracePt t="17356" x="4940300" y="2717800"/>
          <p14:tracePt t="17372" x="5105400" y="2730500"/>
          <p14:tracePt t="17389" x="5257800" y="2730500"/>
          <p14:tracePt t="17406" x="5384800" y="2730500"/>
          <p14:tracePt t="17422" x="5492750" y="2730500"/>
          <p14:tracePt t="17439" x="5575300" y="2717800"/>
          <p14:tracePt t="17439" x="5600700" y="2717800"/>
          <p14:tracePt t="17457" x="5683250" y="2717800"/>
          <p14:tracePt t="17472" x="5746750" y="2717800"/>
          <p14:tracePt t="17489" x="5835650" y="2730500"/>
          <p14:tracePt t="17506" x="5918200" y="2749550"/>
          <p14:tracePt t="17523" x="6007100" y="2781300"/>
          <p14:tracePt t="17539" x="6108700" y="2787650"/>
          <p14:tracePt t="17557" x="6191250" y="2806700"/>
          <p14:tracePt t="17573" x="6248400" y="2813050"/>
          <p14:tracePt t="17590" x="6292850" y="2819400"/>
          <p14:tracePt t="17606" x="6311900" y="2819400"/>
          <p14:tracePt t="17623" x="6324600" y="2819400"/>
          <p14:tracePt t="17623" x="6330950" y="2819400"/>
          <p14:tracePt t="17640" x="6350000" y="2819400"/>
          <p14:tracePt t="17657" x="6356350" y="2813050"/>
          <p14:tracePt t="17673" x="6394450" y="2774950"/>
          <p14:tracePt t="17690" x="6407150" y="2762250"/>
          <p14:tracePt t="17706" x="6426200" y="2711450"/>
          <p14:tracePt t="17723" x="6438900" y="2673350"/>
          <p14:tracePt t="17740" x="6451600" y="2622550"/>
          <p14:tracePt t="17756" x="6451600" y="2590800"/>
          <p14:tracePt t="17773" x="6451600" y="2533650"/>
          <p14:tracePt t="17790" x="6400800" y="2476500"/>
          <p14:tracePt t="17806" x="6318250" y="2393950"/>
          <p14:tracePt t="17823" x="6178550" y="2317750"/>
          <p14:tracePt t="17841" x="6115050" y="2305050"/>
          <p14:tracePt t="17856" x="6076950" y="2305050"/>
          <p14:tracePt t="17873" x="6026150" y="2305050"/>
          <p14:tracePt t="17890" x="5949950" y="2305050"/>
          <p14:tracePt t="17907" x="5835650" y="2305050"/>
          <p14:tracePt t="17923" x="5727700" y="2305050"/>
          <p14:tracePt t="17940" x="5632450" y="2305050"/>
          <p14:tracePt t="17957" x="5511800" y="2305050"/>
          <p14:tracePt t="17973" x="5359400" y="2305050"/>
          <p14:tracePt t="17990" x="5207000" y="2317750"/>
          <p14:tracePt t="18007" x="5060950" y="2368550"/>
          <p14:tracePt t="18023" x="4933950" y="2432050"/>
          <p14:tracePt t="18040" x="4864100" y="2501900"/>
          <p14:tracePt t="18057" x="4826000" y="2590800"/>
          <p14:tracePt t="18074" x="4819650" y="2686050"/>
          <p14:tracePt t="18091" x="4819650" y="2774950"/>
          <p14:tracePt t="18107" x="4838700" y="2876550"/>
          <p14:tracePt t="18124" x="4883150" y="2946400"/>
          <p14:tracePt t="18140" x="4959350" y="3009900"/>
          <p14:tracePt t="18157" x="5073650" y="3060700"/>
          <p14:tracePt t="18174" x="5245100" y="3105150"/>
          <p14:tracePt t="18191" x="5511800" y="3155950"/>
          <p14:tracePt t="18207" x="5962650" y="3187700"/>
          <p14:tracePt t="18225" x="6216650" y="3187700"/>
          <p14:tracePt t="18240" x="6394450" y="3187700"/>
          <p14:tracePt t="18258" x="6515100" y="3143250"/>
          <p14:tracePt t="18274" x="6559550" y="3098800"/>
          <p14:tracePt t="18291" x="6578600" y="3067050"/>
          <p14:tracePt t="18307" x="6591300" y="3016250"/>
          <p14:tracePt t="18324" x="6597650" y="2965450"/>
          <p14:tracePt t="18341" x="6597650" y="2914650"/>
          <p14:tracePt t="18358" x="6610350" y="2857500"/>
          <p14:tracePt t="18374" x="6610350" y="2768600"/>
          <p14:tracePt t="18391" x="6565900" y="2673350"/>
          <p14:tracePt t="18407" x="6407150" y="2514600"/>
          <p14:tracePt t="18425" x="6318250" y="2451100"/>
          <p14:tracePt t="18441" x="6210300" y="2381250"/>
          <p14:tracePt t="18458" x="6102350" y="2355850"/>
          <p14:tracePt t="18474" x="5924550" y="2343150"/>
          <p14:tracePt t="18491" x="5715000" y="2298700"/>
          <p14:tracePt t="18508" x="5486400" y="2286000"/>
          <p14:tracePt t="18524" x="5270500" y="2279650"/>
          <p14:tracePt t="18541" x="5073650" y="2279650"/>
          <p14:tracePt t="18558" x="4927600" y="2279650"/>
          <p14:tracePt t="18574" x="4819650" y="2305050"/>
          <p14:tracePt t="18574" x="4781550" y="2336800"/>
          <p14:tracePt t="18592" x="4743450" y="2349500"/>
          <p14:tracePt t="18608" x="4692650" y="2400300"/>
          <p14:tracePt t="18625" x="4686300" y="2425700"/>
          <p14:tracePt t="18641" x="4686300" y="2476500"/>
          <p14:tracePt t="18658" x="4686300" y="2540000"/>
          <p14:tracePt t="18675" x="4724400" y="2628900"/>
          <p14:tracePt t="18691" x="4800600" y="2705100"/>
          <p14:tracePt t="18708" x="4921250" y="2774950"/>
          <p14:tracePt t="18725" x="5099050" y="2825750"/>
          <p14:tracePt t="18741" x="5314950" y="2863850"/>
          <p14:tracePt t="18758" x="5549900" y="2889250"/>
          <p14:tracePt t="18775" x="5873750" y="2901950"/>
          <p14:tracePt t="18793" x="6057900" y="2901950"/>
          <p14:tracePt t="18808" x="6165850" y="2857500"/>
          <p14:tracePt t="18825" x="6235700" y="2819400"/>
          <p14:tracePt t="18841" x="6286500" y="2762250"/>
          <p14:tracePt t="18858" x="6311900" y="2724150"/>
          <p14:tracePt t="18875" x="6330950" y="2692400"/>
          <p14:tracePt t="18892" x="6343650" y="2679700"/>
          <p14:tracePt t="18908" x="6343650" y="2660650"/>
          <p14:tracePt t="18925" x="6350000" y="2654300"/>
          <p14:tracePt t="18942" x="6350000" y="2647950"/>
          <p14:tracePt t="18958" x="6350000" y="2635250"/>
          <p14:tracePt t="18975" x="6343650" y="2590800"/>
          <p14:tracePt t="18992" x="6311900" y="2552700"/>
          <p14:tracePt t="19008" x="6254750" y="2527300"/>
          <p14:tracePt t="19025" x="6140450" y="2495550"/>
          <p14:tracePt t="19042" x="5988050" y="2470150"/>
          <p14:tracePt t="19058" x="5778500" y="2432050"/>
          <p14:tracePt t="19075" x="5556250" y="2425700"/>
          <p14:tracePt t="19092" x="5372100" y="2425700"/>
          <p14:tracePt t="19109" x="5207000" y="2457450"/>
          <p14:tracePt t="19126" x="5105400" y="2514600"/>
          <p14:tracePt t="19142" x="4984750" y="2609850"/>
          <p14:tracePt t="19159" x="4953000" y="2647950"/>
          <p14:tracePt t="19175" x="4927600" y="2724150"/>
          <p14:tracePt t="19193" x="4927600" y="2768600"/>
          <p14:tracePt t="19209" x="4927600" y="2825750"/>
          <p14:tracePt t="19226" x="4953000" y="2882900"/>
          <p14:tracePt t="19242" x="5022850" y="2946400"/>
          <p14:tracePt t="19259" x="5162550" y="3009900"/>
          <p14:tracePt t="19275" x="5359400" y="3073400"/>
          <p14:tracePt t="19292" x="5619750" y="3130550"/>
          <p14:tracePt t="19309" x="5899150" y="3149600"/>
          <p14:tracePt t="19326" x="6127750" y="3149600"/>
          <p14:tracePt t="19342" x="6292850" y="3149600"/>
          <p14:tracePt t="19359" x="6419850" y="3111500"/>
          <p14:tracePt t="19377" x="6470650" y="3060700"/>
          <p14:tracePt t="19392" x="6496050" y="3022600"/>
          <p14:tracePt t="19409" x="6508750" y="2984500"/>
          <p14:tracePt t="19426" x="6521450" y="2946400"/>
          <p14:tracePt t="19442" x="6521450" y="2908300"/>
          <p14:tracePt t="19459" x="6515100" y="2870200"/>
          <p14:tracePt t="19476" x="6457950" y="2800350"/>
          <p14:tracePt t="19492" x="6350000" y="2705100"/>
          <p14:tracePt t="19509" x="6178550" y="2628900"/>
          <p14:tracePt t="19526" x="6032500" y="2565400"/>
          <p14:tracePt t="19543" x="5848350" y="2540000"/>
          <p14:tracePt t="19543" x="5746750" y="2533650"/>
          <p14:tracePt t="19560" x="5562600" y="2533650"/>
          <p14:tracePt t="19578" x="5410200" y="2578100"/>
          <p14:tracePt t="19593" x="5245100" y="2705100"/>
          <p14:tracePt t="19609" x="5092700" y="2895600"/>
          <p14:tracePt t="19626" x="4933950" y="3136900"/>
          <p14:tracePt t="19643" x="4806950" y="3352800"/>
          <p14:tracePt t="19660" x="4679950" y="3575050"/>
          <p14:tracePt t="19676" x="4546600" y="3867150"/>
          <p14:tracePt t="19693" x="4394200" y="4178300"/>
          <p14:tracePt t="19709" x="4254500" y="4451350"/>
          <p14:tracePt t="19726" x="4178300" y="4622800"/>
          <p14:tracePt t="19743" x="4121150" y="4737100"/>
          <p14:tracePt t="19761" x="4114800" y="4749800"/>
          <p14:tracePt t="19840" x="4121150" y="4749800"/>
          <p14:tracePt t="19853" x="4133850" y="4743450"/>
          <p14:tracePt t="19860" x="4133850" y="4737100"/>
          <p14:tracePt t="19860" x="4140200" y="4737100"/>
          <p14:tracePt t="19876" x="4152900" y="4737100"/>
          <p14:tracePt t="19893" x="4159250" y="4737100"/>
          <p14:tracePt t="19910" x="4165600" y="4730750"/>
          <p14:tracePt t="19992" x="4171950" y="4718050"/>
          <p14:tracePt t="20000" x="4184650" y="4705350"/>
          <p14:tracePt t="20008" x="4216400" y="4673600"/>
          <p14:tracePt t="20013" x="4305300" y="4540250"/>
          <p14:tracePt t="20027" x="4362450" y="4394200"/>
          <p14:tracePt t="20043" x="4425950" y="4248150"/>
          <p14:tracePt t="20060" x="4495800" y="4095750"/>
          <p14:tracePt t="20077" x="4540250" y="4000500"/>
          <p14:tracePt t="20093" x="4572000" y="3930650"/>
          <p14:tracePt t="20110" x="4584700" y="3905250"/>
          <p14:tracePt t="20127" x="4591050" y="3898900"/>
          <p14:tracePt t="20344" x="4597400" y="3898900"/>
          <p14:tracePt t="20353" x="4603750" y="3873500"/>
          <p14:tracePt t="20354" x="4622800" y="3803650"/>
          <p14:tracePt t="20361" x="4648200" y="3632200"/>
          <p14:tracePt t="20377" x="4654550" y="3422650"/>
          <p14:tracePt t="20394" x="4673600" y="3251200"/>
          <p14:tracePt t="20412" x="4679950" y="3168650"/>
          <p14:tracePt t="20427" x="4679950" y="3155950"/>
          <p14:tracePt t="20444" x="4679950" y="3149600"/>
          <p14:tracePt t="20461" x="4679950" y="3124200"/>
          <p14:tracePt t="20478" x="4679950" y="3086100"/>
          <p14:tracePt t="20494" x="4679950" y="3054350"/>
          <p14:tracePt t="20511" x="4667250" y="3016250"/>
          <p14:tracePt t="20528" x="4660900" y="2965450"/>
          <p14:tracePt t="20545" x="4660900" y="2940050"/>
          <p14:tracePt t="20561" x="4660900" y="2921000"/>
          <p14:tracePt t="20578" x="4660900" y="2895600"/>
          <p14:tracePt t="20594" x="4660900" y="2838450"/>
          <p14:tracePt t="20612" x="4648200" y="2781300"/>
          <p14:tracePt t="20628" x="4641850" y="2679700"/>
          <p14:tracePt t="20645" x="4616450" y="2559050"/>
          <p14:tracePt t="20661" x="4565650" y="2438400"/>
          <p14:tracePt t="20678" x="4514850" y="2311400"/>
          <p14:tracePt t="20694" x="4476750" y="2222500"/>
          <p14:tracePt t="20711" x="4337050" y="2038350"/>
          <p14:tracePt t="20728" x="4191000" y="1968500"/>
          <p14:tracePt t="20745" x="3994150" y="1866900"/>
          <p14:tracePt t="20761" x="3816350" y="1816100"/>
          <p14:tracePt t="20778" x="3606800" y="1720850"/>
          <p14:tracePt t="20795" x="3448050" y="1682750"/>
          <p14:tracePt t="20812" x="3321050" y="1638300"/>
          <p14:tracePt t="20828" x="3232150" y="1619250"/>
          <p14:tracePt t="20845" x="3162300" y="1600200"/>
          <p14:tracePt t="20862" x="3098800" y="1581150"/>
          <p14:tracePt t="20879" x="3073400" y="1568450"/>
          <p14:tracePt t="20895" x="3003550" y="1543050"/>
          <p14:tracePt t="20912" x="2921000" y="1511300"/>
          <p14:tracePt t="20928" x="2838450" y="1504950"/>
          <p14:tracePt t="20945" x="2781300" y="1504950"/>
          <p14:tracePt t="20962" x="2743200" y="1504950"/>
          <p14:tracePt t="20979" x="2673350" y="1511300"/>
          <p14:tracePt t="20995" x="2609850" y="1536700"/>
          <p14:tracePt t="21012" x="2482850" y="1574800"/>
          <p14:tracePt t="21028" x="2349500" y="1619250"/>
          <p14:tracePt t="21045" x="2241550" y="1670050"/>
          <p14:tracePt t="21062" x="2203450" y="1689100"/>
          <p14:tracePt t="21079" x="2165350" y="1689100"/>
          <p14:tracePt t="21095" x="2146300" y="1695450"/>
          <p14:tracePt t="21113" x="2120900" y="1701800"/>
          <p14:tracePt t="21129" x="2082800" y="1701800"/>
          <p14:tracePt t="21145" x="2051050" y="1708150"/>
          <p14:tracePt t="21162" x="2012950" y="1714500"/>
          <p14:tracePt t="21179" x="1962150" y="1714500"/>
          <p14:tracePt t="21195" x="1930400" y="1714500"/>
          <p14:tracePt t="21212" x="1885950" y="1714500"/>
          <p14:tracePt t="21229" x="1828800" y="1714500"/>
          <p14:tracePt t="21246" x="1733550" y="1714500"/>
          <p14:tracePt t="21262" x="1631950" y="1714500"/>
          <p14:tracePt t="21279" x="1460500" y="1714500"/>
          <p14:tracePt t="21296" x="1409700" y="1727200"/>
          <p14:tracePt t="21312" x="1270000" y="1739900"/>
          <p14:tracePt t="21330" x="1187450" y="1746250"/>
          <p14:tracePt t="21345" x="1085850" y="1752600"/>
          <p14:tracePt t="21362" x="996950" y="1765300"/>
          <p14:tracePt t="21379" x="946150" y="1790700"/>
          <p14:tracePt t="21395" x="857250" y="1841500"/>
          <p14:tracePt t="21413" x="831850" y="1885950"/>
          <p14:tracePt t="21429" x="787400" y="1930400"/>
          <p14:tracePt t="21446" x="749300" y="1981200"/>
          <p14:tracePt t="21463" x="730250" y="2019300"/>
          <p14:tracePt t="21463" x="717550" y="2038350"/>
          <p14:tracePt t="21480" x="711200" y="2057400"/>
          <p14:tracePt t="21496" x="704850" y="2095500"/>
          <p14:tracePt t="21513" x="704850" y="2120900"/>
          <p14:tracePt t="21529" x="717550" y="2146300"/>
          <p14:tracePt t="21546" x="793750" y="2184400"/>
          <p14:tracePt t="21563" x="895350" y="2203450"/>
          <p14:tracePt t="21579" x="1060450" y="2228850"/>
          <p14:tracePt t="21596" x="1219200" y="2254250"/>
          <p14:tracePt t="21613" x="1447800" y="2292350"/>
          <p14:tracePt t="21630" x="1638300" y="2317750"/>
          <p14:tracePt t="21646" x="1866900" y="2317750"/>
          <p14:tracePt t="21663" x="2089150" y="2317750"/>
          <p14:tracePt t="21680" x="2451100" y="2317750"/>
          <p14:tracePt t="21696" x="2628900" y="2279650"/>
          <p14:tracePt t="21713" x="2774950" y="2247900"/>
          <p14:tracePt t="21729" x="2921000" y="2209800"/>
          <p14:tracePt t="21746" x="3028950" y="2159000"/>
          <p14:tracePt t="21763" x="3092450" y="2133600"/>
          <p14:tracePt t="21779" x="3130550" y="2114550"/>
          <p14:tracePt t="21796" x="3162300" y="2101850"/>
          <p14:tracePt t="21813" x="3187700" y="2082800"/>
          <p14:tracePt t="21830" x="3200400" y="2082800"/>
          <p14:tracePt t="21846" x="3225800" y="2063750"/>
          <p14:tracePt t="21863" x="3238500" y="2051050"/>
          <p14:tracePt t="21880" x="3251200" y="2044700"/>
          <p14:tracePt t="21896" x="3263900" y="2032000"/>
          <p14:tracePt t="21913" x="3276600" y="2032000"/>
          <p14:tracePt t="21930" x="3302000" y="2019300"/>
          <p14:tracePt t="21946" x="3327400" y="2012950"/>
          <p14:tracePt t="21964" x="3365500" y="1993900"/>
          <p14:tracePt t="21980" x="3397250" y="1981200"/>
          <p14:tracePt t="21997" x="3416300" y="1962150"/>
          <p14:tracePt t="22040" x="3422650" y="1955800"/>
          <p14:tracePt t="22057" x="3422650" y="1949450"/>
          <p14:tracePt t="22073" x="3422650" y="1930400"/>
          <p14:tracePt t="22081" x="3422650" y="1911350"/>
          <p14:tracePt t="22081" x="3422650" y="1854200"/>
          <p14:tracePt t="22097" x="3371850" y="1797050"/>
          <p14:tracePt t="22113" x="3251200" y="1720850"/>
          <p14:tracePt t="22130" x="3079750" y="1638300"/>
          <p14:tracePt t="22147" x="2806700" y="1536700"/>
          <p14:tracePt t="22164" x="2451100" y="1428750"/>
          <p14:tracePt t="22180" x="2070100" y="1308100"/>
          <p14:tracePt t="22197" x="1765300" y="1225550"/>
          <p14:tracePt t="22214" x="1581150" y="1200150"/>
          <p14:tracePt t="22230" x="1435100" y="1193800"/>
          <p14:tracePt t="22247" x="1358900" y="1193800"/>
          <p14:tracePt t="22264" x="1295400" y="1206500"/>
          <p14:tracePt t="22280" x="1270000" y="1244600"/>
          <p14:tracePt t="22297" x="1244600" y="1308100"/>
          <p14:tracePt t="22314" x="1231900" y="1339850"/>
          <p14:tracePt t="22332" x="1231900" y="1377950"/>
          <p14:tracePt t="22347" x="1231900" y="1441450"/>
          <p14:tracePt t="22364" x="1270000" y="1536700"/>
          <p14:tracePt t="22380" x="1320800" y="1606550"/>
          <p14:tracePt t="22397" x="1384300" y="1695450"/>
          <p14:tracePt t="22414" x="1479550" y="1758950"/>
          <p14:tracePt t="22431" x="1701800" y="1854200"/>
          <p14:tracePt t="22447" x="2184400" y="1974850"/>
          <p14:tracePt t="22464" x="2578100" y="2019300"/>
          <p14:tracePt t="22481" x="2825750" y="2051050"/>
          <p14:tracePt t="22497" x="3073400" y="2070100"/>
          <p14:tracePt t="22514" x="3276600" y="2095500"/>
          <p14:tracePt t="22531" x="3435350" y="2101850"/>
          <p14:tracePt t="22548" x="3575050" y="2101850"/>
          <p14:tracePt t="22564" x="3695700" y="2089150"/>
          <p14:tracePt t="22581" x="3803650" y="2057400"/>
          <p14:tracePt t="22597" x="3886200" y="2012950"/>
          <p14:tracePt t="22614" x="3937000" y="2000250"/>
          <p14:tracePt t="22631" x="4025900" y="1962150"/>
          <p14:tracePt t="22648" x="4038600" y="1949450"/>
          <p14:tracePt t="22666" x="4057650" y="1943100"/>
          <p14:tracePt t="22809" x="4057650" y="1936750"/>
          <p14:tracePt t="23193" x="4064000" y="1930400"/>
          <p14:tracePt t="23201" x="4076700" y="1936750"/>
          <p14:tracePt t="23215" x="4089400" y="1949450"/>
          <p14:tracePt t="23216" x="4165600" y="2019300"/>
          <p14:tracePt t="23233" x="4241800" y="2063750"/>
          <p14:tracePt t="23249" x="4298950" y="2095500"/>
          <p14:tracePt t="23265" x="4337050" y="2120900"/>
          <p14:tracePt t="23282" x="4381500" y="2152650"/>
          <p14:tracePt t="23299" x="4419600" y="2178050"/>
          <p14:tracePt t="23315" x="4464050" y="2203450"/>
          <p14:tracePt t="23332" x="4502150" y="2216150"/>
          <p14:tracePt t="23349" x="4521200" y="2222500"/>
          <p14:tracePt t="23385" x="4533900" y="2228850"/>
          <p14:tracePt t="23385" x="4540250" y="2228850"/>
          <p14:tracePt t="23399" x="4552950" y="2241550"/>
          <p14:tracePt t="23416" x="4578350" y="2254250"/>
          <p14:tracePt t="23433" x="4603750" y="2254250"/>
          <p14:tracePt t="23449" x="4616450" y="2254250"/>
          <p14:tracePt t="23466" x="4629150" y="2254250"/>
          <p14:tracePt t="23482" x="4641850" y="2254250"/>
          <p14:tracePt t="23537" x="4648200" y="2254250"/>
          <p14:tracePt t="23544" x="4660900" y="2254250"/>
          <p14:tracePt t="23561" x="4673600" y="2254250"/>
          <p14:tracePt t="23569" x="4679950" y="2254250"/>
          <p14:tracePt t="23582" x="4686300" y="2247900"/>
          <p14:tracePt t="23583" x="4692650" y="2241550"/>
          <p14:tracePt t="23617" x="4692650" y="2228850"/>
          <p14:tracePt t="23618" x="4692650" y="2216150"/>
          <p14:tracePt t="23633" x="4692650" y="2190750"/>
          <p14:tracePt t="23649" x="4692650" y="2178050"/>
          <p14:tracePt t="23666" x="4692650" y="2165350"/>
          <p14:tracePt t="23683" x="4692650" y="2159000"/>
          <p14:tracePt t="23700" x="4692650" y="2152650"/>
          <p14:tracePt t="23737" x="4692650" y="2139950"/>
          <p14:tracePt t="23753" x="4692650" y="2133600"/>
          <p14:tracePt t="23754" x="4686300" y="2127250"/>
          <p14:tracePt t="23766" x="4679950" y="2108200"/>
          <p14:tracePt t="23783" x="4660900" y="2089150"/>
          <p14:tracePt t="23800" x="4635500" y="2063750"/>
          <p14:tracePt t="23817" x="4552950" y="2025650"/>
          <p14:tracePt t="23833" x="4489450" y="2006600"/>
          <p14:tracePt t="23850" x="4394200" y="1981200"/>
          <p14:tracePt t="23866" x="4292600" y="1955800"/>
          <p14:tracePt t="23883" x="4165600" y="1905000"/>
          <p14:tracePt t="23900" x="4044950" y="1873250"/>
          <p14:tracePt t="23916" x="3943350" y="1860550"/>
          <p14:tracePt t="23933" x="3917950" y="1854200"/>
          <p14:tracePt t="24297" x="3917950" y="1847850"/>
          <p14:tracePt t="24305" x="3917950" y="1841500"/>
          <p14:tracePt t="24312" x="3930650" y="1835150"/>
          <p14:tracePt t="24320" x="3956050" y="1835150"/>
          <p14:tracePt t="24334" x="3981450" y="1822450"/>
          <p14:tracePt t="24351" x="4006850" y="1822450"/>
          <p14:tracePt t="24367" x="4025900" y="1822450"/>
          <p14:tracePt t="24384" x="4057650" y="1822450"/>
          <p14:tracePt t="24401" x="4070350" y="1822450"/>
          <p14:tracePt t="24417" x="4108450" y="1822450"/>
          <p14:tracePt t="24434" x="4140200" y="1816100"/>
          <p14:tracePt t="24451" x="4178300" y="1816100"/>
          <p14:tracePt t="24467" x="4197350" y="1816100"/>
          <p14:tracePt t="25320" x="4222750" y="1816100"/>
          <p14:tracePt t="25328" x="4235450" y="1816100"/>
          <p14:tracePt t="25336" x="4241800" y="1828800"/>
          <p14:tracePt t="25352" x="4254500" y="1828800"/>
          <p14:tracePt t="25353" x="4267200" y="1841500"/>
          <p14:tracePt t="25369" x="4273550" y="1847850"/>
          <p14:tracePt t="25386" x="4273550" y="1854200"/>
          <p14:tracePt t="25402" x="4273550" y="1866900"/>
          <p14:tracePt t="25419" x="4273550" y="1892300"/>
          <p14:tracePt t="25435" x="4267200" y="1930400"/>
          <p14:tracePt t="25452" x="4248150" y="1955800"/>
          <p14:tracePt t="25469" x="4210050" y="2000250"/>
          <p14:tracePt t="25486" x="4178300" y="2044700"/>
          <p14:tracePt t="25502" x="4152900" y="2070100"/>
          <p14:tracePt t="25519" x="4127500" y="2101850"/>
          <p14:tracePt t="25536" x="4083050" y="2159000"/>
          <p14:tracePt t="25553" x="4032250" y="2197100"/>
          <p14:tracePt t="25569" x="3981450" y="2228850"/>
          <p14:tracePt t="25586" x="3937000" y="2247900"/>
          <p14:tracePt t="25602" x="3898900" y="2260600"/>
          <p14:tracePt t="25619" x="3873500" y="2266950"/>
          <p14:tracePt t="25636" x="3835400" y="2266950"/>
          <p14:tracePt t="25653" x="3790950" y="2266950"/>
          <p14:tracePt t="25669" x="3733800" y="2266950"/>
          <p14:tracePt t="25687" x="3644900" y="2266950"/>
          <p14:tracePt t="25703" x="3511550" y="2260600"/>
          <p14:tracePt t="25720" x="3359150" y="2228850"/>
          <p14:tracePt t="25736" x="3143250" y="2171700"/>
          <p14:tracePt t="25753" x="3022600" y="2139950"/>
          <p14:tracePt t="25770" x="2908300" y="2095500"/>
          <p14:tracePt t="25786" x="2787650" y="2051050"/>
          <p14:tracePt t="25803" x="2673350" y="2006600"/>
          <p14:tracePt t="25820" x="2590800" y="1968500"/>
          <p14:tracePt t="25836" x="2527300" y="1943100"/>
          <p14:tracePt t="25853" x="2457450" y="1930400"/>
          <p14:tracePt t="25870" x="2406650" y="1917700"/>
          <p14:tracePt t="25886" x="2355850" y="1905000"/>
          <p14:tracePt t="25903" x="2317750" y="1892300"/>
          <p14:tracePt t="25920" x="2216150" y="1873250"/>
          <p14:tracePt t="25937" x="2152650" y="1860550"/>
          <p14:tracePt t="25953" x="2101850" y="1860550"/>
          <p14:tracePt t="25970" x="2057400" y="1860550"/>
          <p14:tracePt t="25987" x="2025650" y="1860550"/>
          <p14:tracePt t="26003" x="1993900" y="1860550"/>
          <p14:tracePt t="26020" x="1968500" y="1860550"/>
          <p14:tracePt t="26036" x="1949450" y="1860550"/>
          <p14:tracePt t="26053" x="1943100" y="1860550"/>
          <p14:tracePt t="26070" x="1936750" y="1860550"/>
          <p14:tracePt t="26145" x="1936750" y="1873250"/>
          <p14:tracePt t="26153" x="1936750" y="1879600"/>
          <p14:tracePt t="26161" x="1936750" y="1892300"/>
          <p14:tracePt t="26170" x="1936750" y="1905000"/>
          <p14:tracePt t="26176" x="1962150" y="1949450"/>
          <p14:tracePt t="26187" x="2000250" y="1987550"/>
          <p14:tracePt t="26204" x="2038350" y="2012950"/>
          <p14:tracePt t="26220" x="2095500" y="2044700"/>
          <p14:tracePt t="26237" x="2139950" y="2063750"/>
          <p14:tracePt t="26254" x="2184400" y="2082800"/>
          <p14:tracePt t="26270" x="2222500" y="2101850"/>
          <p14:tracePt t="26287" x="2228850" y="2101850"/>
          <p14:tracePt t="26304" x="2266950" y="2120900"/>
          <p14:tracePt t="26321" x="2286000" y="2120900"/>
          <p14:tracePt t="26401" x="2292350" y="2127250"/>
          <p14:tracePt t="26417" x="2298700" y="2133600"/>
          <p14:tracePt t="26425" x="2311400" y="2139950"/>
          <p14:tracePt t="26437" x="2324100" y="2139950"/>
          <p14:tracePt t="26440" x="2368550" y="2146300"/>
          <p14:tracePt t="26454" x="2438400" y="2159000"/>
          <p14:tracePt t="26471" x="2520950" y="2171700"/>
          <p14:tracePt t="26487" x="2597150" y="2184400"/>
          <p14:tracePt t="26504" x="2679700" y="2184400"/>
          <p14:tracePt t="26521" x="2730500" y="2184400"/>
          <p14:tracePt t="26537" x="2755900" y="2184400"/>
          <p14:tracePt t="26554" x="2781300" y="2190750"/>
          <p14:tracePt t="26571" x="2787650" y="2190750"/>
          <p14:tracePt t="26587" x="2800350" y="2190750"/>
          <p14:tracePt t="26632" x="2806700" y="2190750"/>
          <p14:tracePt t="26656" x="2813050" y="2190750"/>
          <p14:tracePt t="26665" x="2819400" y="2190750"/>
          <p14:tracePt t="26672" x="2832100" y="2197100"/>
          <p14:tracePt t="26687" x="2863850" y="2197100"/>
          <p14:tracePt t="26688" x="2895600" y="2197100"/>
          <p14:tracePt t="26688" x="2921000" y="2197100"/>
          <p14:tracePt t="26705" x="2959100" y="2197100"/>
          <p14:tracePt t="26722" x="2997200" y="2197100"/>
          <p14:tracePt t="26739" x="3009900" y="2197100"/>
          <p14:tracePt t="26777" x="3028950" y="2197100"/>
          <p14:tracePt t="26800" x="3035300" y="2197100"/>
          <p14:tracePt t="26809" x="3041650" y="2197100"/>
          <p14:tracePt t="26809" x="3054350" y="2197100"/>
          <p14:tracePt t="26832" x="3079750" y="2197100"/>
          <p14:tracePt t="26847" x="3092450" y="2197100"/>
          <p14:tracePt t="26848" x="3098800" y="2197100"/>
          <p14:tracePt t="26854" x="3124200" y="2197100"/>
          <p14:tracePt t="26872" x="3155950" y="2197100"/>
          <p14:tracePt t="26872" x="3175000" y="2197100"/>
          <p14:tracePt t="26889" x="3219450" y="2197100"/>
          <p14:tracePt t="26905" x="3289300" y="2197100"/>
          <p14:tracePt t="26921" x="3365500" y="2197100"/>
          <p14:tracePt t="26938" x="3429000" y="2197100"/>
          <p14:tracePt t="26955" x="3479800" y="2197100"/>
          <p14:tracePt t="26971" x="3511550" y="2197100"/>
          <p14:tracePt t="26988" x="3536950" y="2197100"/>
          <p14:tracePt t="27005" x="3556000" y="2197100"/>
          <p14:tracePt t="27021" x="3581400" y="2197100"/>
          <p14:tracePt t="27038" x="3619500" y="2197100"/>
          <p14:tracePt t="27055" x="3638550" y="2197100"/>
          <p14:tracePt t="27071" x="3657600" y="2197100"/>
          <p14:tracePt t="27169" x="3670300" y="2197100"/>
          <p14:tracePt t="27193" x="3676650" y="2197100"/>
          <p14:tracePt t="27208" x="3683000" y="2197100"/>
          <p14:tracePt t="27216" x="3689350" y="2197100"/>
          <p14:tracePt t="27224" x="3695700" y="2197100"/>
          <p14:tracePt t="27232" x="3702050" y="2197100"/>
          <p14:tracePt t="27239" x="3708400" y="2197100"/>
          <p14:tracePt t="27272" x="3714750" y="2197100"/>
          <p14:tracePt t="27275" x="3721100" y="2197100"/>
          <p14:tracePt t="27289" x="3727450" y="2197100"/>
          <p14:tracePt t="27306" x="3733800" y="2197100"/>
          <p14:tracePt t="27322" x="3759200" y="2197100"/>
          <p14:tracePt t="27339" x="3771900" y="2197100"/>
          <p14:tracePt t="27355" x="3790950" y="2197100"/>
          <p14:tracePt t="27372" x="3803650" y="2197100"/>
          <p14:tracePt t="27388" x="3816350" y="2197100"/>
          <p14:tracePt t="27405" x="3841750" y="2197100"/>
          <p14:tracePt t="27422" x="3873500" y="2197100"/>
          <p14:tracePt t="27439" x="3892550" y="2197100"/>
          <p14:tracePt t="27455" x="3930650" y="2197100"/>
          <p14:tracePt t="27474" x="3956050" y="2197100"/>
          <p14:tracePt t="27489" x="4000500" y="2197100"/>
          <p14:tracePt t="27506" x="4032250" y="2197100"/>
          <p14:tracePt t="27522" x="4064000" y="2197100"/>
          <p14:tracePt t="27539" x="4089400" y="2197100"/>
          <p14:tracePt t="27555" x="4114800" y="2197100"/>
          <p14:tracePt t="27573" x="4140200" y="2197100"/>
          <p14:tracePt t="27589" x="4159250" y="2197100"/>
          <p14:tracePt t="27606" x="4178300" y="2197100"/>
          <p14:tracePt t="27622" x="4229100" y="2197100"/>
          <p14:tracePt t="27639" x="4273550" y="2203450"/>
          <p14:tracePt t="27656" x="4324350" y="2209800"/>
          <p14:tracePt t="27673" x="4362450" y="2216150"/>
          <p14:tracePt t="27689" x="4400550" y="2222500"/>
          <p14:tracePt t="27706" x="4457700" y="2228850"/>
          <p14:tracePt t="27723" x="4495800" y="2228850"/>
          <p14:tracePt t="27739" x="4527550" y="2241550"/>
          <p14:tracePt t="27756" x="4552950" y="2241550"/>
          <p14:tracePt t="27773" x="4565650" y="2241550"/>
          <p14:tracePt t="27789" x="4591050" y="2247900"/>
          <p14:tracePt t="27806" x="4616450" y="2254250"/>
          <p14:tracePt t="27823" x="4635500" y="2254250"/>
          <p14:tracePt t="27839" x="4660900" y="2254250"/>
          <p14:tracePt t="27856" x="4679950" y="2254250"/>
          <p14:tracePt t="27873" x="4699000" y="2254250"/>
          <p14:tracePt t="27889" x="4718050" y="2254250"/>
          <p14:tracePt t="27906" x="4743450" y="2254250"/>
          <p14:tracePt t="27923" x="4775200" y="2254250"/>
          <p14:tracePt t="27940" x="4787900" y="2254250"/>
          <p14:tracePt t="27956" x="4806950" y="2254250"/>
          <p14:tracePt t="27973" x="4819650" y="2254250"/>
          <p14:tracePt t="27990" x="4826000" y="2254250"/>
          <p14:tracePt t="28006" x="4838700" y="2254250"/>
          <p14:tracePt t="28023" x="4845050" y="2254250"/>
          <p14:tracePt t="28040" x="4870450" y="2254250"/>
          <p14:tracePt t="28057" x="4876800" y="2254250"/>
          <p14:tracePt t="28073" x="4883150" y="2247900"/>
          <p14:tracePt t="28128" x="4889500" y="2247900"/>
          <p14:tracePt t="28144" x="4902200" y="2247900"/>
          <p14:tracePt t="28165" x="4908550" y="2247900"/>
          <p14:tracePt t="28177" x="4927600" y="2247900"/>
          <p14:tracePt t="28192" x="4933950" y="2247900"/>
          <p14:tracePt t="28199" x="4940300" y="2247900"/>
          <p14:tracePt t="28207" x="4953000" y="2247900"/>
          <p14:tracePt t="28223" x="4972050" y="2247900"/>
          <p14:tracePt t="28241" x="4991100" y="2247900"/>
          <p14:tracePt t="28257" x="5016500" y="2247900"/>
          <p14:tracePt t="28274" x="5041900" y="2247900"/>
          <p14:tracePt t="28290" x="5060950" y="2247900"/>
          <p14:tracePt t="28307" x="5105400" y="2247900"/>
          <p14:tracePt t="28323" x="5118100" y="2247900"/>
          <p14:tracePt t="28340" x="5149850" y="2247900"/>
          <p14:tracePt t="28357" x="5168900" y="2247900"/>
          <p14:tracePt t="28374" x="5187950" y="2247900"/>
          <p14:tracePt t="28390" x="5232400" y="2247900"/>
          <p14:tracePt t="28407" x="5283200" y="2247900"/>
          <p14:tracePt t="28424" x="5334000" y="2247900"/>
          <p14:tracePt t="28441" x="5365750" y="2247900"/>
          <p14:tracePt t="28457" x="5391150" y="2247900"/>
          <p14:tracePt t="28474" x="5397500" y="2247900"/>
          <p14:tracePt t="28513" x="5403850" y="2247900"/>
          <p14:tracePt t="28536" x="5410200" y="2247900"/>
          <p14:tracePt t="28561" x="5416550" y="2247900"/>
          <p14:tracePt t="28569" x="5429250" y="2247900"/>
          <p14:tracePt t="28592" x="5441950" y="2247900"/>
          <p14:tracePt t="28608" x="5461000" y="2247900"/>
          <p14:tracePt t="28624" x="5467350" y="2247900"/>
          <p14:tracePt t="28634" x="5480050" y="2247900"/>
          <p14:tracePt t="28657" x="5492750" y="2247900"/>
          <p14:tracePt t="28667" x="5499100" y="2247900"/>
          <p14:tracePt t="28698" x="5505450" y="2247900"/>
          <p14:tracePt t="28712" x="5511800" y="2247900"/>
          <p14:tracePt t="28720" x="5518150" y="2247900"/>
          <p14:tracePt t="28733" x="5524500" y="2247900"/>
          <p14:tracePt t="28734" x="5530850" y="2247900"/>
          <p14:tracePt t="28741" x="5549900" y="2247900"/>
          <p14:tracePt t="28758" x="5562600" y="2247900"/>
          <p14:tracePt t="28774" x="5581650" y="2247900"/>
          <p14:tracePt t="28791" x="5588000" y="2247900"/>
          <p14:tracePt t="28808" x="5607050" y="2247900"/>
          <p14:tracePt t="29052" x="0" y="0"/>
        </p14:tracePtLst>
        <p14:tracePtLst>
          <p14:tracePt t="39120" x="3098800" y="2501900"/>
          <p14:tracePt t="39132" x="3092450" y="2501900"/>
          <p14:tracePt t="39156" x="3086100" y="2501900"/>
          <p14:tracePt t="39169" x="3079750" y="2501900"/>
          <p14:tracePt t="39180" x="3073400" y="2501900"/>
          <p14:tracePt t="39187" x="3060700" y="2501900"/>
          <p14:tracePt t="39195" x="3022600" y="2501900"/>
          <p14:tracePt t="39212" x="2959100" y="2495550"/>
          <p14:tracePt t="39228" x="2882900" y="2495550"/>
          <p14:tracePt t="39228" x="2838450" y="2489200"/>
          <p14:tracePt t="39244" x="2736850" y="2482850"/>
          <p14:tracePt t="39268" x="2673350" y="2476500"/>
          <p14:tracePt t="39284" x="2609850" y="2470150"/>
          <p14:tracePt t="39300" x="2520950" y="2451100"/>
          <p14:tracePt t="39310" x="2463800" y="2444750"/>
          <p14:tracePt t="39327" x="2393950" y="2432050"/>
          <p14:tracePt t="39348" x="2317750" y="2413000"/>
          <p14:tracePt t="39360" x="2273300" y="2406650"/>
          <p14:tracePt t="39360" x="2254250" y="2400300"/>
          <p14:tracePt t="39380" x="2222500" y="2400300"/>
          <p14:tracePt t="39394" x="2159000" y="2387600"/>
          <p14:tracePt t="39411" x="2070100" y="2374900"/>
          <p14:tracePt t="39427" x="1943100" y="2355850"/>
          <p14:tracePt t="39444" x="1841500" y="2336800"/>
          <p14:tracePt t="39460" x="1771650" y="2324100"/>
          <p14:tracePt t="39477" x="1727200" y="2317750"/>
          <p14:tracePt t="39494" x="1676400" y="2311400"/>
          <p14:tracePt t="39511" x="1625600" y="2298700"/>
          <p14:tracePt t="39527" x="1574800" y="2292350"/>
          <p14:tracePt t="39544" x="1517650" y="2286000"/>
          <p14:tracePt t="39560" x="1485900" y="2279650"/>
          <p14:tracePt t="39578" x="1441450" y="2273300"/>
          <p14:tracePt t="39594" x="1416050" y="2273300"/>
          <p14:tracePt t="39611" x="1384300" y="2266950"/>
          <p14:tracePt t="39628" x="1352550" y="2266950"/>
          <p14:tracePt t="39644" x="1320800" y="2266950"/>
          <p14:tracePt t="39661" x="1282700" y="2266950"/>
          <p14:tracePt t="39677" x="1257300" y="2266950"/>
          <p14:tracePt t="39694" x="1231900" y="2266950"/>
          <p14:tracePt t="39711" x="1219200" y="2266950"/>
          <p14:tracePt t="39727" x="1206500" y="2279650"/>
          <p14:tracePt t="39744" x="1187450" y="2292350"/>
          <p14:tracePt t="39761" x="1174750" y="2305050"/>
          <p14:tracePt t="39778" x="1149350" y="2330450"/>
          <p14:tracePt t="39794" x="1136650" y="2343150"/>
          <p14:tracePt t="39794" x="1130300" y="2349500"/>
          <p14:tracePt t="39812" x="1123950" y="2355850"/>
          <p14:tracePt t="39828" x="1117600" y="2362200"/>
          <p14:tracePt t="39844" x="1111250" y="2374900"/>
          <p14:tracePt t="39861" x="1092200" y="2419350"/>
          <p14:tracePt t="39878" x="1079500" y="2444750"/>
          <p14:tracePt t="39895" x="1073150" y="2463800"/>
          <p14:tracePt t="39912" x="1060450" y="2495550"/>
          <p14:tracePt t="39928" x="1054100" y="2501900"/>
          <p14:tracePt t="39945" x="1054100" y="2514600"/>
          <p14:tracePt t="39961" x="1047750" y="2546350"/>
          <p14:tracePt t="39979" x="1041400" y="2565400"/>
          <p14:tracePt t="39995" x="1041400" y="2584450"/>
          <p14:tracePt t="40012" x="1035050" y="2603500"/>
          <p14:tracePt t="40028" x="1035050" y="2616200"/>
          <p14:tracePt t="40045" x="1035050" y="2628900"/>
          <p14:tracePt t="40061" x="1035050" y="2635250"/>
          <p14:tracePt t="40078" x="1035050" y="2667000"/>
          <p14:tracePt t="40120" x="1041400" y="2679700"/>
          <p14:tracePt t="40128" x="1060450" y="2692400"/>
          <p14:tracePt t="40138" x="1073150" y="2692400"/>
          <p14:tracePt t="40145" x="1123950" y="2692400"/>
          <p14:tracePt t="40162" x="1155700" y="2705100"/>
          <p14:tracePt t="40178" x="1193800" y="2711450"/>
          <p14:tracePt t="40195" x="1206500" y="2711450"/>
          <p14:tracePt t="40212" x="1225550" y="2717800"/>
          <p14:tracePt t="40228" x="1244600" y="2724150"/>
          <p14:tracePt t="40245" x="1276350" y="2724150"/>
          <p14:tracePt t="40262" x="1320800" y="2724150"/>
          <p14:tracePt t="40279" x="1371600" y="2724150"/>
          <p14:tracePt t="40295" x="1416050" y="2736850"/>
          <p14:tracePt t="40312" x="1435100" y="2736850"/>
          <p14:tracePt t="40329" x="1454150" y="2749550"/>
          <p14:tracePt t="40346" x="1460500" y="2749550"/>
          <p14:tracePt t="40362" x="1479550" y="2755900"/>
          <p14:tracePt t="40378" x="1492250" y="2762250"/>
          <p14:tracePt t="40396" x="1524000" y="2762250"/>
          <p14:tracePt t="40413" x="1536700" y="2762250"/>
          <p14:tracePt t="40429" x="1562100" y="2774950"/>
          <p14:tracePt t="40445" x="1593850" y="2781300"/>
          <p14:tracePt t="40462" x="1631950" y="2787650"/>
          <p14:tracePt t="40479" x="1708150" y="2794000"/>
          <p14:tracePt t="40496" x="1739900" y="2800350"/>
          <p14:tracePt t="40512" x="1790700" y="2806700"/>
          <p14:tracePt t="40529" x="1828800" y="2813050"/>
          <p14:tracePt t="40545" x="1879600" y="2819400"/>
          <p14:tracePt t="40562" x="1930400" y="2838450"/>
          <p14:tracePt t="40579" x="1993900" y="2857500"/>
          <p14:tracePt t="40596" x="2038350" y="2870200"/>
          <p14:tracePt t="40613" x="2127250" y="2882900"/>
          <p14:tracePt t="40629" x="2228850" y="2901950"/>
          <p14:tracePt t="40646" x="2343150" y="2901950"/>
          <p14:tracePt t="40662" x="2438400" y="2901950"/>
          <p14:tracePt t="40679" x="2540000" y="2901950"/>
          <p14:tracePt t="40696" x="2590800" y="2901950"/>
          <p14:tracePt t="40712" x="2635250" y="2901950"/>
          <p14:tracePt t="40729" x="2673350" y="2901950"/>
          <p14:tracePt t="40746" x="2730500" y="2901950"/>
          <p14:tracePt t="40763" x="2787650" y="2901950"/>
          <p14:tracePt t="40779" x="2838450" y="2901950"/>
          <p14:tracePt t="40796" x="2895600" y="2901950"/>
          <p14:tracePt t="40813" x="3003550" y="2901950"/>
          <p14:tracePt t="40829" x="3098800" y="2901950"/>
          <p14:tracePt t="40846" x="3263900" y="2901950"/>
          <p14:tracePt t="40863" x="3543300" y="2901950"/>
          <p14:tracePt t="40880" x="3714750" y="2901950"/>
          <p14:tracePt t="40896" x="3848100" y="2901950"/>
          <p14:tracePt t="40913" x="3911600" y="2901950"/>
          <p14:tracePt t="40930" x="3962400" y="2914650"/>
          <p14:tracePt t="40946" x="3994150" y="2914650"/>
          <p14:tracePt t="40963" x="4051300" y="2914650"/>
          <p14:tracePt t="40980" x="4108450" y="2914650"/>
          <p14:tracePt t="40996" x="4159250" y="2914650"/>
          <p14:tracePt t="41013" x="4191000" y="2914650"/>
          <p14:tracePt t="41030" x="4229100" y="2914650"/>
          <p14:tracePt t="41046" x="4267200" y="2914650"/>
          <p14:tracePt t="41046" x="4286250" y="2914650"/>
          <p14:tracePt t="41064" x="4356100" y="2927350"/>
          <p14:tracePt t="41080" x="4432300" y="2927350"/>
          <p14:tracePt t="41096" x="4540250" y="2927350"/>
          <p14:tracePt t="41113" x="4629150" y="2927350"/>
          <p14:tracePt t="41130" x="4718050" y="2927350"/>
          <p14:tracePt t="41146" x="4756150" y="2927350"/>
          <p14:tracePt t="41163" x="4787900" y="2933700"/>
          <p14:tracePt t="41180" x="4838700" y="2933700"/>
          <p14:tracePt t="41196" x="4876800" y="2933700"/>
          <p14:tracePt t="41213" x="4984750" y="2914650"/>
          <p14:tracePt t="41230" x="5099050" y="2889250"/>
          <p14:tracePt t="41246" x="5245100" y="2889250"/>
          <p14:tracePt t="41264" x="5302250" y="2889250"/>
          <p14:tracePt t="41280" x="5359400" y="2889250"/>
          <p14:tracePt t="41297" x="5422900" y="2889250"/>
          <p14:tracePt t="41313" x="5505450" y="2889250"/>
          <p14:tracePt t="41330" x="5594350" y="2889250"/>
          <p14:tracePt t="41347" x="5664200" y="2889250"/>
          <p14:tracePt t="41364" x="5759450" y="2889250"/>
          <p14:tracePt t="41380" x="5842000" y="2882900"/>
          <p14:tracePt t="41398" x="5937250" y="2882900"/>
          <p14:tracePt t="41414" x="5994400" y="2882900"/>
          <p14:tracePt t="41430" x="6070600" y="2876550"/>
          <p14:tracePt t="41448" x="6134100" y="2870200"/>
          <p14:tracePt t="41464" x="6178550" y="2851150"/>
          <p14:tracePt t="41480" x="6197600" y="2844800"/>
          <p14:tracePt t="41497" x="6216650" y="2832100"/>
          <p14:tracePt t="41514" x="6242050" y="2819400"/>
          <p14:tracePt t="41531" x="6261100" y="2800350"/>
          <p14:tracePt t="41547" x="6299200" y="2787650"/>
          <p14:tracePt t="41564" x="6311900" y="2781300"/>
          <p14:tracePt t="41581" x="6337300" y="2755900"/>
          <p14:tracePt t="41597" x="6356350" y="2730500"/>
          <p14:tracePt t="41631" x="6369050" y="2711450"/>
          <p14:tracePt t="41632" x="6369050" y="2698750"/>
          <p14:tracePt t="41648" x="6375400" y="2654300"/>
          <p14:tracePt t="41664" x="6375400" y="2641600"/>
          <p14:tracePt t="41681" x="6375400" y="2628900"/>
          <p14:tracePt t="41698" x="6375400" y="2609850"/>
          <p14:tracePt t="41714" x="6375400" y="2597150"/>
          <p14:tracePt t="41731" x="6375400" y="2578100"/>
          <p14:tracePt t="41799" x="6375400" y="2571750"/>
          <p14:tracePt t="41831" x="6356350" y="2571750"/>
          <p14:tracePt t="41839" x="6324600" y="2571750"/>
          <p14:tracePt t="41847" x="6191250" y="2552700"/>
          <p14:tracePt t="41857" x="6134100" y="2546350"/>
          <p14:tracePt t="41864" x="5981700" y="2520950"/>
          <p14:tracePt t="41881" x="5835650" y="2501900"/>
          <p14:tracePt t="41898" x="5695950" y="2495550"/>
          <p14:tracePt t="41915" x="5556250" y="2476500"/>
          <p14:tracePt t="41931" x="5391150" y="2470150"/>
          <p14:tracePt t="41948" x="5257800" y="2463800"/>
          <p14:tracePt t="41965" x="5143500" y="2438400"/>
          <p14:tracePt t="41981" x="5067300" y="2432050"/>
          <p14:tracePt t="41998" x="4997450" y="2425700"/>
          <p14:tracePt t="42015" x="4864100" y="2400300"/>
          <p14:tracePt t="42032" x="4756150" y="2393950"/>
          <p14:tracePt t="42048" x="4597400" y="2374900"/>
          <p14:tracePt t="42065" x="4438650" y="2374900"/>
          <p14:tracePt t="42081" x="4273550" y="2374900"/>
          <p14:tracePt t="42098" x="4089400" y="2374900"/>
          <p14:tracePt t="42115" x="3943350" y="2374900"/>
          <p14:tracePt t="42132" x="3746500" y="2374900"/>
          <p14:tracePt t="42148" x="3562350" y="2362200"/>
          <p14:tracePt t="42165" x="3346450" y="2355850"/>
          <p14:tracePt t="42181" x="3162300" y="2349500"/>
          <p14:tracePt t="42198" x="3016250" y="2349500"/>
          <p14:tracePt t="42215" x="2825750" y="2349500"/>
          <p14:tracePt t="42232" x="2705100" y="2349500"/>
          <p14:tracePt t="42248" x="2559050" y="2355850"/>
          <p14:tracePt t="42265" x="2406650" y="2374900"/>
          <p14:tracePt t="42282" x="2254250" y="2381250"/>
          <p14:tracePt t="42299" x="2101850" y="2400300"/>
          <p14:tracePt t="42316" x="1987550" y="2419350"/>
          <p14:tracePt t="42332" x="1847850" y="2432050"/>
          <p14:tracePt t="42348" x="1733550" y="2444750"/>
          <p14:tracePt t="42365" x="1657350" y="2444750"/>
          <p14:tracePt t="42382" x="1549400" y="2444750"/>
          <p14:tracePt t="42399" x="1428750" y="2444750"/>
          <p14:tracePt t="42416" x="1346200" y="2444750"/>
          <p14:tracePt t="42432" x="1301750" y="2444750"/>
          <p14:tracePt t="42449" x="1238250" y="2451100"/>
          <p14:tracePt t="42466" x="1181100" y="2451100"/>
          <p14:tracePt t="42482" x="1117600" y="2451100"/>
          <p14:tracePt t="42499" x="1073150" y="2451100"/>
          <p14:tracePt t="42515" x="1041400" y="2457450"/>
          <p14:tracePt t="42532" x="1022350" y="2457450"/>
          <p14:tracePt t="42549" x="1009650" y="2463800"/>
          <p14:tracePt t="42565" x="1003300" y="2470150"/>
          <p14:tracePt t="42582" x="990600" y="2476500"/>
          <p14:tracePt t="42582" x="984250" y="2476500"/>
          <p14:tracePt t="42655" x="977900" y="2489200"/>
          <p14:tracePt t="42664" x="977900" y="2495550"/>
          <p14:tracePt t="42671" x="977900" y="2501900"/>
          <p14:tracePt t="42679" x="977900" y="2508250"/>
          <p14:tracePt t="42699" x="977900" y="2546350"/>
          <p14:tracePt t="42700" x="977900" y="2559050"/>
          <p14:tracePt t="42716" x="977900" y="2571750"/>
          <p14:tracePt t="42732" x="990600" y="2603500"/>
          <p14:tracePt t="42749" x="1035050" y="2647950"/>
          <p14:tracePt t="42766" x="1073150" y="2667000"/>
          <p14:tracePt t="42782" x="1123950" y="2705100"/>
          <p14:tracePt t="42800" x="1162050" y="2730500"/>
          <p14:tracePt t="42816" x="1181100" y="2730500"/>
          <p14:tracePt t="42833" x="1206500" y="2743200"/>
          <p14:tracePt t="42880" x="1212850" y="2743200"/>
          <p14:tracePt t="42887" x="1219200" y="2749550"/>
          <p14:tracePt t="42899" x="1225550" y="2755900"/>
          <p14:tracePt t="42951" x="1231900" y="2762250"/>
          <p14:tracePt t="42967" x="1244600" y="2762250"/>
          <p14:tracePt t="42975" x="1257300" y="2762250"/>
          <p14:tracePt t="42983" x="1282700" y="2762250"/>
          <p14:tracePt t="42992" x="1295400" y="2768600"/>
          <p14:tracePt t="43000" x="1327150" y="2774950"/>
          <p14:tracePt t="43016" x="1365250" y="2781300"/>
          <p14:tracePt t="43033" x="1384300" y="2787650"/>
          <p14:tracePt t="43050" x="1390650" y="2787650"/>
          <p14:tracePt t="43111" x="1397000" y="2787650"/>
          <p14:tracePt t="43118" x="1409700" y="2787650"/>
          <p14:tracePt t="43133" x="1409700" y="2794000"/>
          <p14:tracePt t="43134" x="1428750" y="2800350"/>
          <p14:tracePt t="43150" x="1441450" y="2800350"/>
          <p14:tracePt t="43166" x="1454150" y="2806700"/>
          <p14:tracePt t="43183" x="1473200" y="2806700"/>
          <p14:tracePt t="43200" x="1485900" y="2806700"/>
          <p14:tracePt t="43217" x="1517650" y="2806700"/>
          <p14:tracePt t="43233" x="1530350" y="2819400"/>
          <p14:tracePt t="43250" x="1549400" y="2819400"/>
          <p14:tracePt t="43267" x="1555750" y="2819400"/>
          <p14:tracePt t="43391" x="1568450" y="2819400"/>
          <p14:tracePt t="43448" x="1574800" y="2819400"/>
          <p14:tracePt t="43463" x="1581150" y="2819400"/>
          <p14:tracePt t="43471" x="1587500" y="2825750"/>
          <p14:tracePt t="43495" x="1593850" y="2825750"/>
          <p14:tracePt t="43536" x="1600200" y="2825750"/>
          <p14:tracePt t="43551" x="1612900" y="2825750"/>
          <p14:tracePt t="43552" x="1631950" y="2825750"/>
          <p14:tracePt t="43568" x="1657350" y="2825750"/>
          <p14:tracePt t="43584" x="1689100" y="2825750"/>
          <p14:tracePt t="43600" x="1727200" y="2832100"/>
          <p14:tracePt t="43617" x="1797050" y="2844800"/>
          <p14:tracePt t="43634" x="1930400" y="2870200"/>
          <p14:tracePt t="43651" x="2101850" y="2889250"/>
          <p14:tracePt t="43667" x="2317750" y="2908300"/>
          <p14:tracePt t="43684" x="2565400" y="2927350"/>
          <p14:tracePt t="43701" x="2781300" y="2927350"/>
          <p14:tracePt t="43717" x="2959100" y="2927350"/>
          <p14:tracePt t="43734" x="3111500" y="2927350"/>
          <p14:tracePt t="43751" x="3289300" y="2959100"/>
          <p14:tracePt t="43768" x="3390900" y="2965450"/>
          <p14:tracePt t="43785" x="3492500" y="2978150"/>
          <p14:tracePt t="43801" x="3568700" y="2978150"/>
          <p14:tracePt t="43818" x="3638550" y="2978150"/>
          <p14:tracePt t="43834" x="3670300" y="2978150"/>
          <p14:tracePt t="43851" x="3708400" y="2978150"/>
          <p14:tracePt t="43868" x="3765550" y="2978150"/>
          <p14:tracePt t="43884" x="3841750" y="2978150"/>
          <p14:tracePt t="43901" x="3917950" y="2978150"/>
          <p14:tracePt t="43918" x="3968750" y="2978150"/>
          <p14:tracePt t="43935" x="4057650" y="2978150"/>
          <p14:tracePt t="43952" x="4114800" y="2978150"/>
          <p14:tracePt t="43968" x="4184650" y="2978150"/>
          <p14:tracePt t="43985" x="4279900" y="2978150"/>
          <p14:tracePt t="44001" x="4387850" y="2978150"/>
          <p14:tracePt t="44018" x="4476750" y="2971800"/>
          <p14:tracePt t="44035" x="4591050" y="2971800"/>
          <p14:tracePt t="44051" x="4673600" y="2952750"/>
          <p14:tracePt t="44068" x="4743450" y="2946400"/>
          <p14:tracePt t="44085" x="4806950" y="2940050"/>
          <p14:tracePt t="44101" x="4870450" y="2940050"/>
          <p14:tracePt t="44118" x="4940300" y="2940050"/>
          <p14:tracePt t="44135" x="5092700" y="2940050"/>
          <p14:tracePt t="44152" x="5245100" y="2940050"/>
          <p14:tracePt t="44168" x="5378450" y="2959100"/>
          <p14:tracePt t="44185" x="5499100" y="2959100"/>
          <p14:tracePt t="44201" x="5594350" y="2959100"/>
          <p14:tracePt t="44218" x="5645150" y="2959100"/>
          <p14:tracePt t="44235" x="5670550" y="2959100"/>
          <p14:tracePt t="44252" x="5715000" y="2952750"/>
          <p14:tracePt t="44268" x="5772150" y="2940050"/>
          <p14:tracePt t="44285" x="5816600" y="2921000"/>
          <p14:tracePt t="44302" x="5867400" y="2908300"/>
          <p14:tracePt t="44319" x="5911850" y="2889250"/>
          <p14:tracePt t="44319" x="5943600" y="2876550"/>
          <p14:tracePt t="44336" x="5994400" y="2844800"/>
          <p14:tracePt t="44352" x="6045200" y="2819400"/>
          <p14:tracePt t="44369" x="6070600" y="2806700"/>
          <p14:tracePt t="44386" x="6108700" y="2794000"/>
          <p14:tracePt t="44402" x="6121400" y="2787650"/>
          <p14:tracePt t="44419" x="6153150" y="2774950"/>
          <p14:tracePt t="44435" x="6165850" y="2762250"/>
          <p14:tracePt t="44453" x="6184900" y="2743200"/>
          <p14:tracePt t="44469" x="6184900" y="2730500"/>
          <p14:tracePt t="44486" x="6197600" y="2717800"/>
          <p14:tracePt t="44502" x="6203950" y="2692400"/>
          <p14:tracePt t="44519" x="6223000" y="2660650"/>
          <p14:tracePt t="44536" x="6229350" y="2654300"/>
          <p14:tracePt t="44553" x="6242050" y="2641600"/>
          <p14:tracePt t="44569" x="6248400" y="2635250"/>
          <p14:tracePt t="44616" x="6248400" y="2628900"/>
          <p14:tracePt t="44639" x="6248400" y="2622550"/>
          <p14:tracePt t="44664" x="6248400" y="2616200"/>
          <p14:tracePt t="44696" x="6248400" y="2609850"/>
          <p14:tracePt t="44703" x="6248400" y="2603500"/>
          <p14:tracePt t="44728" x="6235700" y="2603500"/>
          <p14:tracePt t="44744" x="6216650" y="2603500"/>
          <p14:tracePt t="44752" x="6197600" y="2603500"/>
          <p14:tracePt t="44753" x="6153150" y="2603500"/>
          <p14:tracePt t="44769" x="6083300" y="2603500"/>
          <p14:tracePt t="44786" x="6007100" y="2603500"/>
          <p14:tracePt t="44802" x="5930900" y="2590800"/>
          <p14:tracePt t="44819" x="5861050" y="2590800"/>
          <p14:tracePt t="44836" x="5797550" y="2584450"/>
          <p14:tracePt t="44853" x="5715000" y="2565400"/>
          <p14:tracePt t="44870" x="5613400" y="2540000"/>
          <p14:tracePt t="44870" x="5581650" y="2540000"/>
          <p14:tracePt t="44887" x="5511800" y="2527300"/>
          <p14:tracePt t="44903" x="5391150" y="2508250"/>
          <p14:tracePt t="44919" x="5213350" y="2495550"/>
          <p14:tracePt t="44937" x="5067300" y="2476500"/>
          <p14:tracePt t="44953" x="4902200" y="2451100"/>
          <p14:tracePt t="44970" x="4705350" y="2406650"/>
          <p14:tracePt t="44986" x="4508500" y="2387600"/>
          <p14:tracePt t="45003" x="4381500" y="2381250"/>
          <p14:tracePt t="45019" x="4260850" y="2368550"/>
          <p14:tracePt t="45036" x="4159250" y="2368550"/>
          <p14:tracePt t="45053" x="4000500" y="2368550"/>
          <p14:tracePt t="45070" x="3854450" y="2368550"/>
          <p14:tracePt t="45087" x="3644900" y="2368550"/>
          <p14:tracePt t="45103" x="3397250" y="2368550"/>
          <p14:tracePt t="45103" x="3263900" y="2368550"/>
          <p14:tracePt t="45120" x="2927350" y="2368550"/>
          <p14:tracePt t="45136" x="2705100" y="2368550"/>
          <p14:tracePt t="45153" x="2476500" y="2368550"/>
          <p14:tracePt t="45170" x="2324100" y="2368550"/>
          <p14:tracePt t="45187" x="2203450" y="2368550"/>
          <p14:tracePt t="45203" x="2114550" y="2368550"/>
          <p14:tracePt t="45220" x="2051050" y="2368550"/>
          <p14:tracePt t="45236" x="2000250" y="2368550"/>
          <p14:tracePt t="45253" x="1930400" y="2368550"/>
          <p14:tracePt t="45270" x="1879600" y="2374900"/>
          <p14:tracePt t="45287" x="1847850" y="2381250"/>
          <p14:tracePt t="45303" x="1746250" y="2381250"/>
          <p14:tracePt t="45320" x="1701800" y="2381250"/>
          <p14:tracePt t="45338" x="1651000" y="2393950"/>
          <p14:tracePt t="45354" x="1587500" y="2406650"/>
          <p14:tracePt t="45370" x="1543050" y="2425700"/>
          <p14:tracePt t="45387" x="1498600" y="2425700"/>
          <p14:tracePt t="45403" x="1460500" y="2432050"/>
          <p14:tracePt t="45420" x="1435100" y="2444750"/>
          <p14:tracePt t="45437" x="1422400" y="2451100"/>
          <p14:tracePt t="45454" x="1384300" y="2463800"/>
          <p14:tracePt t="45470" x="1352550" y="2482850"/>
          <p14:tracePt t="45470" x="1339850" y="2489200"/>
          <p14:tracePt t="45489" x="1320800" y="2495550"/>
          <p14:tracePt t="45504" x="1301750" y="2508250"/>
          <p14:tracePt t="45520" x="1289050" y="2520950"/>
          <p14:tracePt t="45538" x="1276350" y="2520950"/>
          <p14:tracePt t="45554" x="1263650" y="2527300"/>
          <p14:tracePt t="45570" x="1250950" y="2533650"/>
          <p14:tracePt t="45587" x="1238250" y="2546350"/>
          <p14:tracePt t="45604" x="1219200" y="2559050"/>
          <p14:tracePt t="45620" x="1219200" y="2565400"/>
          <p14:tracePt t="45637" x="1206500" y="2565400"/>
          <p14:tracePt t="45654" x="1200150" y="2571750"/>
          <p14:tracePt t="45671" x="1187450" y="2584450"/>
          <p14:tracePt t="45688" x="1174750" y="2609850"/>
          <p14:tracePt t="45705" x="1168400" y="2622550"/>
          <p14:tracePt t="45721" x="1168400" y="2628900"/>
          <p14:tracePt t="45737" x="1162050" y="2641600"/>
          <p14:tracePt t="45754" x="1162050" y="2647950"/>
          <p14:tracePt t="45771" x="1162050" y="2654300"/>
          <p14:tracePt t="45787" x="1162050" y="2679700"/>
          <p14:tracePt t="45804" x="1162050" y="2698750"/>
          <p14:tracePt t="45821" x="1162050" y="2705100"/>
          <p14:tracePt t="45838" x="1162050" y="2724150"/>
          <p14:tracePt t="45854" x="1206500" y="2755900"/>
          <p14:tracePt t="45871" x="1231900" y="2774950"/>
          <p14:tracePt t="45888" x="1263650" y="2781300"/>
          <p14:tracePt t="45905" x="1308100" y="2781300"/>
          <p14:tracePt t="45921" x="1358900" y="2787650"/>
          <p14:tracePt t="45938" x="1435100" y="2787650"/>
          <p14:tracePt t="45954" x="1504950" y="2794000"/>
          <p14:tracePt t="45971" x="1562100" y="2794000"/>
          <p14:tracePt t="45988" x="1593850" y="2794000"/>
          <p14:tracePt t="46005" x="1631950" y="2794000"/>
          <p14:tracePt t="46021" x="1657350" y="2794000"/>
          <p14:tracePt t="46038" x="1676400" y="2794000"/>
          <p14:tracePt t="46054" x="1708150" y="2794000"/>
          <p14:tracePt t="46073" x="1733550" y="2794000"/>
          <p14:tracePt t="46089" x="1758950" y="2794000"/>
          <p14:tracePt t="46105" x="1790700" y="2794000"/>
          <p14:tracePt t="46121" x="1816100" y="2794000"/>
          <p14:tracePt t="46138" x="1841500" y="2787650"/>
          <p14:tracePt t="46155" x="1860550" y="2781300"/>
          <p14:tracePt t="46173" x="1885950" y="2774950"/>
          <p14:tracePt t="46188" x="1917700" y="2774950"/>
          <p14:tracePt t="46205" x="1987550" y="2774950"/>
          <p14:tracePt t="46221" x="2044700" y="2768600"/>
          <p14:tracePt t="46238" x="2089150" y="2762250"/>
          <p14:tracePt t="46255" x="2120900" y="2762250"/>
          <p14:tracePt t="46272" x="2165350" y="2755900"/>
          <p14:tracePt t="46289" x="2209800" y="2755900"/>
          <p14:tracePt t="46305" x="2241550" y="2755900"/>
          <p14:tracePt t="46322" x="2279650" y="2755900"/>
          <p14:tracePt t="46339" x="2311400" y="2755900"/>
          <p14:tracePt t="46355" x="2330450" y="2755900"/>
          <p14:tracePt t="46372" x="2355850" y="2755900"/>
          <p14:tracePt t="46388" x="2381250" y="2755900"/>
          <p14:tracePt t="46405" x="2432050" y="2755900"/>
          <p14:tracePt t="46422" x="2495550" y="2762250"/>
          <p14:tracePt t="46422" x="2520950" y="2774950"/>
          <p14:tracePt t="46439" x="2552700" y="2781300"/>
          <p14:tracePt t="46455" x="2698750" y="2806700"/>
          <p14:tracePt t="46472" x="2768600" y="2806700"/>
          <p14:tracePt t="46489" x="2800350" y="2813050"/>
          <p14:tracePt t="46506" x="2844800" y="2813050"/>
          <p14:tracePt t="46522" x="2876550" y="2819400"/>
          <p14:tracePt t="46539" x="2914650" y="2819400"/>
          <p14:tracePt t="46555" x="2965450" y="2819400"/>
          <p14:tracePt t="46572" x="3016250" y="2819400"/>
          <p14:tracePt t="46589" x="3028950" y="2825750"/>
          <p14:tracePt t="46606" x="3054350" y="2825750"/>
          <p14:tracePt t="46622" x="3098800" y="2825750"/>
          <p14:tracePt t="46639" x="3162300" y="2844800"/>
          <p14:tracePt t="46655" x="3314700" y="2851150"/>
          <p14:tracePt t="46673" x="3409950" y="2851150"/>
          <p14:tracePt t="46689" x="3517900" y="2851150"/>
          <p14:tracePt t="46706" x="3600450" y="2851150"/>
          <p14:tracePt t="46722" x="3644900" y="2851150"/>
          <p14:tracePt t="46739" x="3702050" y="2851150"/>
          <p14:tracePt t="46756" x="3759200" y="2851150"/>
          <p14:tracePt t="46774" x="3829050" y="2857500"/>
          <p14:tracePt t="46789" x="3937000" y="2857500"/>
          <p14:tracePt t="46806" x="4025900" y="2857500"/>
          <p14:tracePt t="46822" x="4102100" y="2857500"/>
          <p14:tracePt t="46839" x="4159250" y="2857500"/>
          <p14:tracePt t="46856" x="4184650" y="2857500"/>
          <p14:tracePt t="46873" x="4229100" y="2870200"/>
          <p14:tracePt t="46889" x="4273550" y="2870200"/>
          <p14:tracePt t="46906" x="4330700" y="2870200"/>
          <p14:tracePt t="46923" x="4425950" y="2870200"/>
          <p14:tracePt t="46940" x="4514850" y="2870200"/>
          <p14:tracePt t="46956" x="4572000" y="2870200"/>
          <p14:tracePt t="46973" x="4635500" y="2870200"/>
          <p14:tracePt t="46990" x="4686300" y="2870200"/>
          <p14:tracePt t="47006" x="4737100" y="2870200"/>
          <p14:tracePt t="47023" x="4826000" y="2870200"/>
          <p14:tracePt t="47040" x="4876800" y="2870200"/>
          <p14:tracePt t="47056" x="4940300" y="2870200"/>
          <p14:tracePt t="47073" x="4997450" y="2870200"/>
          <p14:tracePt t="47089" x="5080000" y="2895600"/>
          <p14:tracePt t="47106" x="5156200" y="2901950"/>
          <p14:tracePt t="47123" x="5232400" y="2914650"/>
          <p14:tracePt t="47140" x="5308600" y="2921000"/>
          <p14:tracePt t="47156" x="5384800" y="2927350"/>
          <p14:tracePt t="47173" x="5499100" y="2933700"/>
          <p14:tracePt t="47190" x="5594350" y="2933700"/>
          <p14:tracePt t="47207" x="5753100" y="2946400"/>
          <p14:tracePt t="47223" x="5829300" y="2946400"/>
          <p14:tracePt t="47240" x="5892800" y="2946400"/>
          <p14:tracePt t="47257" x="5943600" y="2946400"/>
          <p14:tracePt t="47274" x="5994400" y="2946400"/>
          <p14:tracePt t="47290" x="6045200" y="2946400"/>
          <p14:tracePt t="47306" x="6064250" y="2940050"/>
          <p14:tracePt t="47323" x="6089650" y="2940050"/>
          <p14:tracePt t="47340" x="6108700" y="2927350"/>
          <p14:tracePt t="47357" x="6140450" y="2908300"/>
          <p14:tracePt t="47374" x="6165850" y="2901950"/>
          <p14:tracePt t="47390" x="6203950" y="2882900"/>
          <p14:tracePt t="47407" x="6235700" y="2863850"/>
          <p14:tracePt t="47424" x="6280150" y="2825750"/>
          <p14:tracePt t="47441" x="6292850" y="2813050"/>
          <p14:tracePt t="47457" x="6305550" y="2800350"/>
          <p14:tracePt t="47474" x="6318250" y="2781300"/>
          <p14:tracePt t="47491" x="6324600" y="2762250"/>
          <p14:tracePt t="47507" x="6330950" y="2743200"/>
          <p14:tracePt t="47524" x="6330950" y="2717800"/>
          <p14:tracePt t="47540" x="6337300" y="2698750"/>
          <p14:tracePt t="47557" x="6337300" y="2673350"/>
          <p14:tracePt t="47574" x="6337300" y="2654300"/>
          <p14:tracePt t="47590" x="6350000" y="2622550"/>
          <p14:tracePt t="47607" x="6350000" y="2616200"/>
          <p14:tracePt t="47624" x="6350000" y="2597150"/>
          <p14:tracePt t="47641" x="6350000" y="2584450"/>
          <p14:tracePt t="47657" x="6330950" y="2552700"/>
          <p14:tracePt t="47674" x="6318250" y="2540000"/>
          <p14:tracePt t="47690" x="6299200" y="2520950"/>
          <p14:tracePt t="47707" x="6280150" y="2508250"/>
          <p14:tracePt t="47724" x="6248400" y="2495550"/>
          <p14:tracePt t="47741" x="6216650" y="2482850"/>
          <p14:tracePt t="47757" x="6165850" y="2476500"/>
          <p14:tracePt t="47774" x="6096000" y="2476500"/>
          <p14:tracePt t="47791" x="6032500" y="2476500"/>
          <p14:tracePt t="47791" x="6000750" y="2476500"/>
          <p14:tracePt t="47808" x="5886450" y="2476500"/>
          <p14:tracePt t="47825" x="5803900" y="2476500"/>
          <p14:tracePt t="47841" x="5753100" y="2476500"/>
          <p14:tracePt t="47857" x="5676900" y="2463800"/>
          <p14:tracePt t="47874" x="5626100" y="2463800"/>
          <p14:tracePt t="47891" x="5600700" y="2463800"/>
          <p14:tracePt t="47907" x="5581650" y="2463800"/>
          <p14:tracePt t="47924" x="5556250" y="2482850"/>
          <p14:tracePt t="47941" x="5549900" y="2495550"/>
          <p14:tracePt t="47958" x="5537200" y="2533650"/>
          <p14:tracePt t="47975" x="5537200" y="2565400"/>
          <p14:tracePt t="47993" x="5537200" y="2597150"/>
          <p14:tracePt t="48008" x="5537200" y="2635250"/>
          <p14:tracePt t="48025" x="5543550" y="2686050"/>
          <p14:tracePt t="48041" x="5575300" y="2736850"/>
          <p14:tracePt t="48058" x="5607050" y="2774950"/>
          <p14:tracePt t="48074" x="5645150" y="2800350"/>
          <p14:tracePt t="48092" x="5702300" y="2819400"/>
          <p14:tracePt t="48108" x="5765800" y="2832100"/>
          <p14:tracePt t="48125" x="5816600" y="2832100"/>
          <p14:tracePt t="48141" x="5867400" y="2832100"/>
          <p14:tracePt t="48158" x="5956300" y="2825750"/>
          <p14:tracePt t="48175" x="5975350" y="2813050"/>
          <p14:tracePt t="48191" x="6032500" y="2774950"/>
          <p14:tracePt t="48209" x="6070600" y="2736850"/>
          <p14:tracePt t="48225" x="6089650" y="2705100"/>
          <p14:tracePt t="48241" x="6102350" y="2673350"/>
          <p14:tracePt t="48258" x="6108700" y="2641600"/>
          <p14:tracePt t="48275" x="6115050" y="2609850"/>
          <p14:tracePt t="48292" x="6121400" y="2590800"/>
          <p14:tracePt t="48308" x="6121400" y="2578100"/>
          <p14:tracePt t="48325" x="6121400" y="2552700"/>
          <p14:tracePt t="48342" x="6121400" y="2540000"/>
          <p14:tracePt t="48358" x="6121400" y="2533650"/>
          <p14:tracePt t="48375" x="6115050" y="2520950"/>
          <p14:tracePt t="48392" x="6057900" y="2501900"/>
          <p14:tracePt t="48408" x="5994400" y="2495550"/>
          <p14:tracePt t="48425" x="5867400" y="2476500"/>
          <p14:tracePt t="48442" x="5753100" y="2476500"/>
          <p14:tracePt t="48458" x="5651500" y="2476500"/>
          <p14:tracePt t="48475" x="5581650" y="2476500"/>
          <p14:tracePt t="48492" x="5549900" y="2476500"/>
          <p14:tracePt t="48509" x="5543550" y="2476500"/>
          <p14:tracePt t="48526" x="5537200" y="2489200"/>
          <p14:tracePt t="48542" x="5518150" y="2546350"/>
          <p14:tracePt t="48560" x="5511800" y="2565400"/>
          <p14:tracePt t="48575" x="5505450" y="2628900"/>
          <p14:tracePt t="48593" x="5505450" y="2686050"/>
          <p14:tracePt t="48609" x="5505450" y="2717800"/>
          <p14:tracePt t="48626" x="5530850" y="2755900"/>
          <p14:tracePt t="48642" x="5575300" y="2800350"/>
          <p14:tracePt t="48659" x="5651500" y="2825750"/>
          <p14:tracePt t="48675" x="5734050" y="2851150"/>
          <p14:tracePt t="48693" x="5822950" y="2857500"/>
          <p14:tracePt t="48709" x="5899150" y="2857500"/>
          <p14:tracePt t="48726" x="6000750" y="2857500"/>
          <p14:tracePt t="48742" x="6051550" y="2825750"/>
          <p14:tracePt t="48759" x="6115050" y="2762250"/>
          <p14:tracePt t="48776" x="6140450" y="2724150"/>
          <p14:tracePt t="48793" x="6159500" y="2686050"/>
          <p14:tracePt t="48809" x="6172200" y="2660650"/>
          <p14:tracePt t="48826" x="6178550" y="2622550"/>
          <p14:tracePt t="48842" x="6178550" y="2609850"/>
          <p14:tracePt t="48859" x="6178550" y="2590800"/>
          <p14:tracePt t="48876" x="6178550" y="2565400"/>
          <p14:tracePt t="48893" x="6159500" y="2546350"/>
          <p14:tracePt t="48909" x="6089650" y="2501900"/>
          <p14:tracePt t="48926" x="6026150" y="2482850"/>
          <p14:tracePt t="48943" x="5930900" y="2438400"/>
          <p14:tracePt t="48959" x="5765800" y="2419350"/>
          <p14:tracePt t="48977" x="5695950" y="2406650"/>
          <p14:tracePt t="48993" x="5638800" y="2406650"/>
          <p14:tracePt t="49009" x="5613400" y="2406650"/>
          <p14:tracePt t="49027" x="5588000" y="2406650"/>
          <p14:tracePt t="49043" x="5568950" y="2406650"/>
          <p14:tracePt t="49060" x="5556250" y="2406650"/>
          <p14:tracePt t="49112" x="5549900" y="2406650"/>
          <p14:tracePt t="49363" x="0" y="0"/>
        </p14:tracePtLst>
        <p14:tracePtLst>
          <p14:tracePt t="58638" x="4622800" y="4279900"/>
          <p14:tracePt t="58657" x="4622800" y="4273550"/>
          <p14:tracePt t="58669" x="4622800" y="4260850"/>
          <p14:tracePt t="58673" x="4629150" y="4254500"/>
          <p14:tracePt t="58682" x="4635500" y="4216400"/>
          <p14:tracePt t="58697" x="4648200" y="4178300"/>
          <p14:tracePt t="58713" x="4654550" y="4146550"/>
          <p14:tracePt t="58729" x="4686300" y="4083050"/>
          <p14:tracePt t="58745" x="4711700" y="4051300"/>
          <p14:tracePt t="58761" x="4718050" y="4013200"/>
          <p14:tracePt t="58777" x="4730750" y="3981450"/>
          <p14:tracePt t="58777" x="4737100" y="3956050"/>
          <p14:tracePt t="58793" x="4756150" y="3905250"/>
          <p14:tracePt t="58817" x="4775200" y="3822700"/>
          <p14:tracePt t="58827" x="4781550" y="3733800"/>
          <p14:tracePt t="58849" x="4794250" y="3663950"/>
          <p14:tracePt t="58860" x="4800600" y="3613150"/>
          <p14:tracePt t="58893" x="4806950" y="3556000"/>
          <p14:tracePt t="58897" x="4813300" y="3505200"/>
          <p14:tracePt t="58913" x="4819650" y="3448050"/>
          <p14:tracePt t="58929" x="4826000" y="3403600"/>
          <p14:tracePt t="58945" x="4826000" y="3340100"/>
          <p14:tracePt t="58961" x="4826000" y="3289300"/>
          <p14:tracePt t="58961" x="4826000" y="3263900"/>
          <p14:tracePt t="58978" x="4826000" y="3225800"/>
          <p14:tracePt t="59001" x="4826000" y="3168650"/>
          <p14:tracePt t="59017" x="4826000" y="3117850"/>
          <p14:tracePt t="59032" x="4826000" y="3086100"/>
          <p14:tracePt t="59043" x="4826000" y="3054350"/>
          <p14:tracePt t="59060" x="4819650" y="3028950"/>
          <p14:tracePt t="59077" x="4813300" y="3009900"/>
          <p14:tracePt t="59093" x="4813300" y="3003550"/>
          <p14:tracePt t="59110" x="4806950" y="2978150"/>
          <p14:tracePt t="59127" x="4794250" y="2965450"/>
          <p14:tracePt t="59144" x="4787900" y="2959100"/>
          <p14:tracePt t="59160" x="4775200" y="2940050"/>
          <p14:tracePt t="59178" x="4762500" y="2927350"/>
          <p14:tracePt t="59194" x="4737100" y="2914650"/>
          <p14:tracePt t="59210" x="4699000" y="2895600"/>
          <p14:tracePt t="59227" x="4654550" y="2882900"/>
          <p14:tracePt t="59244" x="4591050" y="2870200"/>
          <p14:tracePt t="59260" x="4502150" y="2851150"/>
          <p14:tracePt t="59277" x="4381500" y="2838450"/>
          <p14:tracePt t="59294" x="4279900" y="2838450"/>
          <p14:tracePt t="59311" x="4184650" y="2838450"/>
          <p14:tracePt t="59327" x="4133850" y="2838450"/>
          <p14:tracePt t="59344" x="4083050" y="2838450"/>
          <p14:tracePt t="59360" x="4025900" y="2851150"/>
          <p14:tracePt t="59378" x="3994150" y="2863850"/>
          <p14:tracePt t="59394" x="3975100" y="2870200"/>
          <p14:tracePt t="59411" x="3943350" y="2882900"/>
          <p14:tracePt t="59427" x="3930650" y="2889250"/>
          <p14:tracePt t="59444" x="3892550" y="2908300"/>
          <p14:tracePt t="59461" x="3873500" y="2927350"/>
          <p14:tracePt t="59477" x="3829050" y="2946400"/>
          <p14:tracePt t="59494" x="3765550" y="2959100"/>
          <p14:tracePt t="59511" x="3727450" y="2971800"/>
          <p14:tracePt t="59528" x="3702050" y="2990850"/>
          <p14:tracePt t="59544" x="3683000" y="3003550"/>
          <p14:tracePt t="59544" x="3683000" y="3009900"/>
          <p14:tracePt t="59562" x="3670300" y="3028950"/>
          <p14:tracePt t="59578" x="3651250" y="3041650"/>
          <p14:tracePt t="59595" x="3651250" y="3054350"/>
          <p14:tracePt t="59612" x="3638550" y="3067050"/>
          <p14:tracePt t="59628" x="3619500" y="3092450"/>
          <p14:tracePt t="59645" x="3600450" y="3105150"/>
          <p14:tracePt t="59662" x="3594100" y="3136900"/>
          <p14:tracePt t="59678" x="3575050" y="3168650"/>
          <p14:tracePt t="59695" x="3562350" y="3194050"/>
          <p14:tracePt t="59711" x="3562350" y="3244850"/>
          <p14:tracePt t="59745" x="3562350" y="3263900"/>
          <p14:tracePt t="59746" x="3562350" y="3289300"/>
          <p14:tracePt t="59762" x="3568700" y="3333750"/>
          <p14:tracePt t="59778" x="3600450" y="3359150"/>
          <p14:tracePt t="59795" x="3663950" y="3397250"/>
          <p14:tracePt t="59811" x="3778250" y="3441700"/>
          <p14:tracePt t="59829" x="3905250" y="3479800"/>
          <p14:tracePt t="59845" x="4025900" y="3486150"/>
          <p14:tracePt t="59862" x="4114800" y="3498850"/>
          <p14:tracePt t="59878" x="4216400" y="3505200"/>
          <p14:tracePt t="59895" x="4292600" y="3505200"/>
          <p14:tracePt t="59912" x="4400550" y="3505200"/>
          <p14:tracePt t="59928" x="4502150" y="3505200"/>
          <p14:tracePt t="59945" x="4546600" y="3486150"/>
          <p14:tracePt t="59962" x="4584700" y="3473450"/>
          <p14:tracePt t="59978" x="4629150" y="3435350"/>
          <p14:tracePt t="59995" x="4667250" y="3409950"/>
          <p14:tracePt t="60012" x="4686300" y="3390900"/>
          <p14:tracePt t="60029" x="4699000" y="3371850"/>
          <p14:tracePt t="60045" x="4705350" y="3352800"/>
          <p14:tracePt t="60062" x="4705350" y="3340100"/>
          <p14:tracePt t="60079" x="4711700" y="3314700"/>
          <p14:tracePt t="60095" x="4711700" y="3302000"/>
          <p14:tracePt t="60112" x="4718050" y="3276600"/>
          <p14:tracePt t="60129" x="4718050" y="3244850"/>
          <p14:tracePt t="60146" x="4718050" y="3206750"/>
          <p14:tracePt t="60162" x="4718050" y="3187700"/>
          <p14:tracePt t="60179" x="4718050" y="3149600"/>
          <p14:tracePt t="60195" x="4699000" y="3124200"/>
          <p14:tracePt t="60212" x="4679950" y="3092450"/>
          <p14:tracePt t="60229" x="4660900" y="3060700"/>
          <p14:tracePt t="60245" x="4610100" y="3022600"/>
          <p14:tracePt t="60262" x="4572000" y="2997200"/>
          <p14:tracePt t="60279" x="4521200" y="2952750"/>
          <p14:tracePt t="60297" x="4483100" y="2933700"/>
          <p14:tracePt t="60312" x="4419600" y="2921000"/>
          <p14:tracePt t="60329" x="4349750" y="2914650"/>
          <p14:tracePt t="60346" x="4248150" y="2895600"/>
          <p14:tracePt t="60363" x="4146550" y="2882900"/>
          <p14:tracePt t="60379" x="4083050" y="2870200"/>
          <p14:tracePt t="60396" x="4038600" y="2863850"/>
          <p14:tracePt t="60412" x="4000500" y="2863850"/>
          <p14:tracePt t="60430" x="3943350" y="2863850"/>
          <p14:tracePt t="60446" x="3905250" y="2863850"/>
          <p14:tracePt t="60463" x="3854450" y="2863850"/>
          <p14:tracePt t="60479" x="3822700" y="2863850"/>
          <p14:tracePt t="60496" x="3778250" y="2889250"/>
          <p14:tracePt t="60512" x="3714750" y="2914650"/>
          <p14:tracePt t="60530" x="3695700" y="2940050"/>
          <p14:tracePt t="60546" x="3663950" y="2978150"/>
          <p14:tracePt t="60563" x="3632200" y="3009900"/>
          <p14:tracePt t="60579" x="3594100" y="3060700"/>
          <p14:tracePt t="60597" x="3556000" y="3117850"/>
          <p14:tracePt t="60613" x="3530600" y="3162300"/>
          <p14:tracePt t="60629" x="3511550" y="3213100"/>
          <p14:tracePt t="60646" x="3511550" y="3257550"/>
          <p14:tracePt t="60663" x="3511550" y="3302000"/>
          <p14:tracePt t="60680" x="3511550" y="3359150"/>
          <p14:tracePt t="60696" x="3575050" y="3429000"/>
          <p14:tracePt t="60713" x="3632200" y="3467100"/>
          <p14:tracePt t="60730" x="3727450" y="3524250"/>
          <p14:tracePt t="60746" x="3848100" y="3562350"/>
          <p14:tracePt t="60763" x="3994150" y="3587750"/>
          <p14:tracePt t="60780" x="4159250" y="3619500"/>
          <p14:tracePt t="60796" x="4286250" y="3638550"/>
          <p14:tracePt t="60813" x="4413250" y="3651250"/>
          <p14:tracePt t="60830" x="4508500" y="3657600"/>
          <p14:tracePt t="60847" x="4622800" y="3657600"/>
          <p14:tracePt t="60863" x="4711700" y="3657600"/>
          <p14:tracePt t="60880" x="4794250" y="3644900"/>
          <p14:tracePt t="60897" x="4883150" y="3606800"/>
          <p14:tracePt t="60913" x="4953000" y="3556000"/>
          <p14:tracePt t="60931" x="4972050" y="3543300"/>
          <p14:tracePt t="60947" x="4991100" y="3517900"/>
          <p14:tracePt t="60963" x="5010150" y="3492500"/>
          <p14:tracePt t="60980" x="5022850" y="3460750"/>
          <p14:tracePt t="60997" x="5029200" y="3422650"/>
          <p14:tracePt t="61013" x="5035550" y="3403600"/>
          <p14:tracePt t="61031" x="5048250" y="3365500"/>
          <p14:tracePt t="61047" x="5048250" y="3340100"/>
          <p14:tracePt t="61064" x="5048250" y="3321050"/>
          <p14:tracePt t="61080" x="5048250" y="3295650"/>
          <p14:tracePt t="61097" x="5048250" y="3270250"/>
          <p14:tracePt t="61113" x="5022850" y="3213100"/>
          <p14:tracePt t="61130" x="4991100" y="3168650"/>
          <p14:tracePt t="61147" x="4959350" y="3124200"/>
          <p14:tracePt t="61163" x="4933950" y="3092450"/>
          <p14:tracePt t="61181" x="4902200" y="3067050"/>
          <p14:tracePt t="61197" x="4851400" y="3048000"/>
          <p14:tracePt t="61214" x="4775200" y="3009900"/>
          <p14:tracePt t="61231" x="4660900" y="2978150"/>
          <p14:tracePt t="61247" x="4559300" y="2959100"/>
          <p14:tracePt t="61264" x="4470400" y="2946400"/>
          <p14:tracePt t="61280" x="4387850" y="2933700"/>
          <p14:tracePt t="61297" x="4292600" y="2914650"/>
          <p14:tracePt t="61314" x="4248150" y="2914650"/>
          <p14:tracePt t="61330" x="4197350" y="2901950"/>
          <p14:tracePt t="61347" x="4152900" y="2901950"/>
          <p14:tracePt t="61364" x="4102100" y="2901950"/>
          <p14:tracePt t="61380" x="4044950" y="2901950"/>
          <p14:tracePt t="61397" x="4000500" y="2901950"/>
          <p14:tracePt t="61414" x="3956050" y="2908300"/>
          <p14:tracePt t="61431" x="3898900" y="2927350"/>
          <p14:tracePt t="61447" x="3848100" y="2940050"/>
          <p14:tracePt t="61464" x="3778250" y="2978150"/>
          <p14:tracePt t="61481" x="3714750" y="3022600"/>
          <p14:tracePt t="61498" x="3683000" y="3054350"/>
          <p14:tracePt t="61514" x="3651250" y="3079750"/>
          <p14:tracePt t="61531" x="3619500" y="3117850"/>
          <p14:tracePt t="61548" x="3600450" y="3149600"/>
          <p14:tracePt t="61564" x="3600450" y="3162300"/>
          <p14:tracePt t="61581" x="3594100" y="3187700"/>
          <p14:tracePt t="61598" x="3594100" y="3213100"/>
          <p14:tracePt t="61614" x="3594100" y="3238500"/>
          <p14:tracePt t="61631" x="3594100" y="3263900"/>
          <p14:tracePt t="61648" x="3600450" y="3282950"/>
          <p14:tracePt t="61664" x="3657600" y="3327400"/>
          <p14:tracePt t="61682" x="3721100" y="3359150"/>
          <p14:tracePt t="61698" x="3822700" y="3384550"/>
          <p14:tracePt t="61714" x="3937000" y="3403600"/>
          <p14:tracePt t="61731" x="4070350" y="3435350"/>
          <p14:tracePt t="61748" x="4191000" y="3441700"/>
          <p14:tracePt t="61765" x="4330700" y="3454400"/>
          <p14:tracePt t="61781" x="4432300" y="3454400"/>
          <p14:tracePt t="61798" x="4533900" y="3454400"/>
          <p14:tracePt t="61815" x="4610100" y="3435350"/>
          <p14:tracePt t="61832" x="4654550" y="3409950"/>
          <p14:tracePt t="61848" x="4692650" y="3390900"/>
          <p14:tracePt t="61865" x="4711700" y="3371850"/>
          <p14:tracePt t="61882" x="4730750" y="3327400"/>
          <p14:tracePt t="61899" x="4737100" y="3308350"/>
          <p14:tracePt t="61915" x="4737100" y="3276600"/>
          <p14:tracePt t="61931" x="4743450" y="3257550"/>
          <p14:tracePt t="61949" x="4743450" y="3225800"/>
          <p14:tracePt t="61965" x="4743450" y="3200400"/>
          <p14:tracePt t="61982" x="4743450" y="3181350"/>
          <p14:tracePt t="61999" x="4730750" y="3136900"/>
          <p14:tracePt t="62015" x="4711700" y="3105150"/>
          <p14:tracePt t="62032" x="4692650" y="3079750"/>
          <p14:tracePt t="62048" x="4660900" y="3041650"/>
          <p14:tracePt t="62065" x="4610100" y="3003550"/>
          <p14:tracePt t="62082" x="4584700" y="2984500"/>
          <p14:tracePt t="62099" x="4495800" y="2965450"/>
          <p14:tracePt t="62115" x="4413250" y="2921000"/>
          <p14:tracePt t="62132" x="4343400" y="2901950"/>
          <p14:tracePt t="62149" x="4279900" y="2889250"/>
          <p14:tracePt t="62165" x="4203700" y="2889250"/>
          <p14:tracePt t="62182" x="4140200" y="2889250"/>
          <p14:tracePt t="62199" x="4057650" y="2889250"/>
          <p14:tracePt t="62216" x="3994150" y="2889250"/>
          <p14:tracePt t="62232" x="3949700" y="2889250"/>
          <p14:tracePt t="62249" x="3911600" y="2889250"/>
          <p14:tracePt t="62265" x="3854450" y="2901950"/>
          <p14:tracePt t="62282" x="3829050" y="2940050"/>
          <p14:tracePt t="62299" x="3778250" y="2978150"/>
          <p14:tracePt t="62316" x="3733800" y="3009900"/>
          <p14:tracePt t="62332" x="3695700" y="3054350"/>
          <p14:tracePt t="62349" x="3670300" y="3073400"/>
          <p14:tracePt t="62366" x="3644900" y="3105150"/>
          <p14:tracePt t="62382" x="3644900" y="3130550"/>
          <p14:tracePt t="62399" x="3632200" y="3155950"/>
          <p14:tracePt t="62416" x="3632200" y="3168650"/>
          <p14:tracePt t="62432" x="3632200" y="3187700"/>
          <p14:tracePt t="62449" x="3632200" y="3213100"/>
          <p14:tracePt t="62466" x="3632200" y="3232150"/>
          <p14:tracePt t="62482" x="3663950" y="3251200"/>
          <p14:tracePt t="62499" x="3733800" y="3282950"/>
          <p14:tracePt t="62516" x="3822700" y="3295650"/>
          <p14:tracePt t="62533" x="3937000" y="3327400"/>
          <p14:tracePt t="62549" x="4083050" y="3340100"/>
          <p14:tracePt t="62566" x="4210050" y="3346450"/>
          <p14:tracePt t="62583" x="4343400" y="3346450"/>
          <p14:tracePt t="62599" x="4470400" y="3346450"/>
          <p14:tracePt t="62616" x="4565650" y="3314700"/>
          <p14:tracePt t="62633" x="4641850" y="3251200"/>
          <p14:tracePt t="62649" x="4673600" y="3213100"/>
          <p14:tracePt t="62666" x="4699000" y="3187700"/>
          <p14:tracePt t="62684" x="4718050" y="3162300"/>
          <p14:tracePt t="62699" x="4724400" y="3143250"/>
          <p14:tracePt t="62717" x="4730750" y="3117850"/>
          <p14:tracePt t="62733" x="4737100" y="3105150"/>
          <p14:tracePt t="62750" x="4743450" y="3098800"/>
          <p14:tracePt t="62766" x="4743450" y="3092450"/>
          <p14:tracePt t="62783" x="4743450" y="3079750"/>
          <p14:tracePt t="62800" x="4743450" y="3060700"/>
          <p14:tracePt t="62816" x="4743450" y="3028950"/>
          <p14:tracePt t="62833" x="4705350" y="3003550"/>
          <p14:tracePt t="62851" x="4673600" y="2978150"/>
          <p14:tracePt t="62866" x="4597400" y="2959100"/>
          <p14:tracePt t="62883" x="4502150" y="2914650"/>
          <p14:tracePt t="62900" x="4394200" y="2901950"/>
          <p14:tracePt t="62917" x="4305300" y="2895600"/>
          <p14:tracePt t="62933" x="4203700" y="2895600"/>
          <p14:tracePt t="62950" x="4114800" y="2895600"/>
          <p14:tracePt t="62967" x="4038600" y="2895600"/>
          <p14:tracePt t="62984" x="3930650" y="2895600"/>
          <p14:tracePt t="63000" x="3829050" y="2895600"/>
          <p14:tracePt t="63017" x="3727450" y="2921000"/>
          <p14:tracePt t="63033" x="3606800" y="2959100"/>
          <p14:tracePt t="63050" x="3575050" y="2965450"/>
          <p14:tracePt t="63067" x="3556000" y="2990850"/>
          <p14:tracePt t="63084" x="3549650" y="2997200"/>
          <p14:tracePt t="63100" x="3536950" y="3028950"/>
          <p14:tracePt t="63117" x="3530600" y="3060700"/>
          <p14:tracePt t="63133" x="3530600" y="3092450"/>
          <p14:tracePt t="63150" x="3530600" y="3143250"/>
          <p14:tracePt t="63167" x="3556000" y="3194050"/>
          <p14:tracePt t="63184" x="3594100" y="3238500"/>
          <p14:tracePt t="63200" x="3714750" y="3308350"/>
          <p14:tracePt t="63218" x="3765550" y="3333750"/>
          <p14:tracePt t="63234" x="3917950" y="3378200"/>
          <p14:tracePt t="63251" x="4038600" y="3403600"/>
          <p14:tracePt t="63267" x="4159250" y="3403600"/>
          <p14:tracePt t="63284" x="4298950" y="3416300"/>
          <p14:tracePt t="63300" x="4400550" y="3416300"/>
          <p14:tracePt t="63317" x="4476750" y="3409950"/>
          <p14:tracePt t="63334" x="4552950" y="3384550"/>
          <p14:tracePt t="63351" x="4597400" y="3352800"/>
          <p14:tracePt t="63367" x="4635500" y="3314700"/>
          <p14:tracePt t="63384" x="4667250" y="3289300"/>
          <p14:tracePt t="63401" x="4692650" y="3244850"/>
          <p14:tracePt t="63401" x="4692650" y="3238500"/>
          <p14:tracePt t="63419" x="4705350" y="3200400"/>
          <p14:tracePt t="63434" x="4711700" y="3162300"/>
          <p14:tracePt t="63451" x="4711700" y="3149600"/>
          <p14:tracePt t="63467" x="4711700" y="3136900"/>
          <p14:tracePt t="63484" x="4711700" y="3117850"/>
          <p14:tracePt t="63501" x="4711700" y="3098800"/>
          <p14:tracePt t="63517" x="4679950" y="3054350"/>
          <p14:tracePt t="63534" x="4641850" y="3016250"/>
          <p14:tracePt t="63551" x="4603750" y="2978150"/>
          <p14:tracePt t="63567" x="4565650" y="2952750"/>
          <p14:tracePt t="63584" x="4508500" y="2927350"/>
          <p14:tracePt t="63601" x="4425950" y="2901950"/>
          <p14:tracePt t="63618" x="4298950" y="2876550"/>
          <p14:tracePt t="63635" x="4216400" y="2863850"/>
          <p14:tracePt t="63651" x="4127500" y="2857500"/>
          <p14:tracePt t="63668" x="4038600" y="2857500"/>
          <p14:tracePt t="63685" x="3917950" y="2857500"/>
          <p14:tracePt t="63701" x="3797300" y="2857500"/>
          <p14:tracePt t="63718" x="3663950" y="2889250"/>
          <p14:tracePt t="63735" x="3600450" y="2908300"/>
          <p14:tracePt t="63751" x="3556000" y="2933700"/>
          <p14:tracePt t="63768" x="3536950" y="2965450"/>
          <p14:tracePt t="63785" x="3524250" y="2984500"/>
          <p14:tracePt t="63801" x="3511550" y="3028950"/>
          <p14:tracePt t="63818" x="3511550" y="3067050"/>
          <p14:tracePt t="63835" x="3511550" y="3092450"/>
          <p14:tracePt t="63851" x="3511550" y="3111500"/>
          <p14:tracePt t="63868" x="3530600" y="3168650"/>
          <p14:tracePt t="63885" x="3562350" y="3206750"/>
          <p14:tracePt t="63901" x="3625850" y="3225800"/>
          <p14:tracePt t="63918" x="3727450" y="3276600"/>
          <p14:tracePt t="63935" x="3835400" y="3308350"/>
          <p14:tracePt t="63951" x="3949700" y="3327400"/>
          <p14:tracePt t="63968" x="4089400" y="3340100"/>
          <p14:tracePt t="63985" x="4210050" y="3352800"/>
          <p14:tracePt t="64001" x="4343400" y="3352800"/>
          <p14:tracePt t="64019" x="4387850" y="3352800"/>
          <p14:tracePt t="64035" x="4425950" y="3352800"/>
          <p14:tracePt t="64052" x="4457700" y="3321050"/>
          <p14:tracePt t="64068" x="4495800" y="3270250"/>
          <p14:tracePt t="64085" x="4508500" y="3238500"/>
          <p14:tracePt t="64102" x="4527550" y="3213100"/>
          <p14:tracePt t="64119" x="4533900" y="3181350"/>
          <p14:tracePt t="64135" x="4533900" y="3155950"/>
          <p14:tracePt t="64152" x="4533900" y="3149600"/>
          <p14:tracePt t="64169" x="4533900" y="3143250"/>
          <p14:tracePt t="64169" x="4533900" y="3130550"/>
          <p14:tracePt t="64370" x="4533900" y="3143250"/>
          <p14:tracePt t="64378" x="4533900" y="3168650"/>
          <p14:tracePt t="64386" x="4533900" y="3219450"/>
          <p14:tracePt t="64387" x="4533900" y="3359150"/>
          <p14:tracePt t="64403" x="4533900" y="3543300"/>
          <p14:tracePt t="64419" x="4597400" y="3740150"/>
          <p14:tracePt t="64436" x="4660900" y="3898900"/>
          <p14:tracePt t="64452" x="4724400" y="4038600"/>
          <p14:tracePt t="64469" x="4775200" y="4121150"/>
          <p14:tracePt t="64486" x="4794250" y="4146550"/>
          <p14:tracePt t="64502" x="4800600" y="4152900"/>
          <p14:tracePt t="64554" x="4806950" y="4152900"/>
          <p14:tracePt t="64563" x="4813300" y="4152900"/>
          <p14:tracePt t="64642" x="4819650" y="4159250"/>
          <p14:tracePt t="64649" x="4819650" y="4165600"/>
          <p14:tracePt t="64658" x="4819650" y="4171950"/>
          <p14:tracePt t="64666" x="4819650" y="4184650"/>
          <p14:tracePt t="64673" x="4819650" y="4210050"/>
          <p14:tracePt t="64686" x="4800600" y="4241800"/>
          <p14:tracePt t="64704" x="4711700" y="4318000"/>
          <p14:tracePt t="64719" x="4629150" y="4419600"/>
          <p14:tracePt t="64737" x="4521200" y="4495800"/>
          <p14:tracePt t="64753" x="4318000" y="4552950"/>
          <p14:tracePt t="64770" x="4114800" y="4584700"/>
          <p14:tracePt t="64787" x="3905250" y="4591050"/>
          <p14:tracePt t="64803" x="3702050" y="4597400"/>
          <p14:tracePt t="64820" x="3594100" y="4597400"/>
          <p14:tracePt t="64837" x="3536950" y="4597400"/>
          <p14:tracePt t="64853" x="3467100" y="4591050"/>
          <p14:tracePt t="64870" x="3409950" y="4578350"/>
          <p14:tracePt t="64886" x="3346450" y="4565650"/>
          <p14:tracePt t="64904" x="3302000" y="4559300"/>
          <p14:tracePt t="64920" x="3244850" y="4552950"/>
          <p14:tracePt t="64937" x="3168650" y="4552950"/>
          <p14:tracePt t="64953" x="3028950" y="4552950"/>
          <p14:tracePt t="64970" x="2971800" y="4552950"/>
          <p14:tracePt t="64987" x="2895600" y="4552950"/>
          <p14:tracePt t="65003" x="2832100" y="4552950"/>
          <p14:tracePt t="65020" x="2781300" y="4552950"/>
          <p14:tracePt t="65037" x="2730500" y="4552950"/>
          <p14:tracePt t="65053" x="2705100" y="4552950"/>
          <p14:tracePt t="65070" x="2692400" y="4552950"/>
          <p14:tracePt t="65087" x="2686050" y="4552950"/>
          <p14:tracePt t="65103" x="2660650" y="4546600"/>
          <p14:tracePt t="65120" x="2622550" y="4540250"/>
          <p14:tracePt t="65137" x="2571750" y="4527550"/>
          <p14:tracePt t="65153" x="2470150" y="4514850"/>
          <p14:tracePt t="65172" x="2419350" y="4502150"/>
          <p14:tracePt t="65187" x="2374900" y="4476750"/>
          <p14:tracePt t="65204" x="2349500" y="4476750"/>
          <p14:tracePt t="65220" x="2349500" y="4470400"/>
          <p14:tracePt t="65237" x="2343150" y="4464050"/>
          <p14:tracePt t="65254" x="2343150" y="4445000"/>
          <p14:tracePt t="65270" x="2343150" y="4400550"/>
          <p14:tracePt t="65287" x="2343150" y="4349750"/>
          <p14:tracePt t="65304" x="2343150" y="4318000"/>
          <p14:tracePt t="65320" x="2343150" y="4273550"/>
          <p14:tracePt t="65320" x="2343150" y="4267200"/>
          <p14:tracePt t="65338" x="2343150" y="4235450"/>
          <p14:tracePt t="65354" x="2336800" y="4229100"/>
          <p14:tracePt t="65371" x="2336800" y="4222750"/>
          <p14:tracePt t="65387" x="2330450" y="4216400"/>
          <p14:tracePt t="65404" x="2317750" y="4216400"/>
          <p14:tracePt t="65450" x="2305050" y="4216400"/>
          <p14:tracePt t="65474" x="2298700" y="4216400"/>
          <p14:tracePt t="65490" x="2292350" y="4216400"/>
          <p14:tracePt t="65498" x="2286000" y="4222750"/>
          <p14:tracePt t="65522" x="2279650" y="4235450"/>
          <p14:tracePt t="65529" x="2279650" y="4241800"/>
          <p14:tracePt t="65538" x="2273300" y="4254500"/>
          <p14:tracePt t="65554" x="2273300" y="4305300"/>
          <p14:tracePt t="65555" x="2273300" y="4356100"/>
          <p14:tracePt t="65572" x="2273300" y="4432300"/>
          <p14:tracePt t="65588" x="2298700" y="4483100"/>
          <p14:tracePt t="65604" x="2305050" y="4552950"/>
          <p14:tracePt t="65621" x="2330450" y="4584700"/>
          <p14:tracePt t="65639" x="2349500" y="4616450"/>
          <p14:tracePt t="65654" x="2355850" y="4622800"/>
          <p14:tracePt t="65671" x="2374900" y="4622800"/>
          <p14:tracePt t="65688" x="2406650" y="4622800"/>
          <p14:tracePt t="65705" x="2432050" y="4622800"/>
          <p14:tracePt t="65721" x="2444750" y="4622800"/>
          <p14:tracePt t="65738" x="2470150" y="4610100"/>
          <p14:tracePt t="65756" x="2476500" y="4603750"/>
          <p14:tracePt t="65771" x="2476500" y="4584700"/>
          <p14:tracePt t="65788" x="2476500" y="4578350"/>
          <p14:tracePt t="65805" x="2476500" y="4565650"/>
          <p14:tracePt t="65821" x="2476500" y="4552950"/>
          <p14:tracePt t="65838" x="2476500" y="4533900"/>
          <p14:tracePt t="65855" x="2470150" y="4489450"/>
          <p14:tracePt t="65871" x="2457450" y="4451350"/>
          <p14:tracePt t="65888" x="2425700" y="4406900"/>
          <p14:tracePt t="65905" x="2406650" y="4375150"/>
          <p14:tracePt t="65922" x="2374900" y="4343400"/>
          <p14:tracePt t="65939" x="2362200" y="4330700"/>
          <p14:tracePt t="65955" x="2336800" y="4318000"/>
          <p14:tracePt t="65994" x="2324100" y="4318000"/>
          <p14:tracePt t="66005" x="2311400" y="4318000"/>
          <p14:tracePt t="66005" x="2298700" y="4330700"/>
          <p14:tracePt t="66022" x="2273300" y="4349750"/>
          <p14:tracePt t="66039" x="2241550" y="4387850"/>
          <p14:tracePt t="66055" x="2216150" y="4425950"/>
          <p14:tracePt t="66072" x="2209800" y="4445000"/>
          <p14:tracePt t="66088" x="2209800" y="4470400"/>
          <p14:tracePt t="66088" x="2209800" y="4483100"/>
          <p14:tracePt t="66106" x="2209800" y="4489450"/>
          <p14:tracePt t="66122" x="2216150" y="4521200"/>
          <p14:tracePt t="66138" x="2228850" y="4527550"/>
          <p14:tracePt t="66155" x="2266950" y="4527550"/>
          <p14:tracePt t="66172" x="2305050" y="4527550"/>
          <p14:tracePt t="66188" x="2349500" y="4527550"/>
          <p14:tracePt t="66206" x="2355850" y="4521200"/>
          <p14:tracePt t="66222" x="2362200" y="4514850"/>
          <p14:tracePt t="66238" x="2368550" y="4489450"/>
          <p14:tracePt t="66255" x="2368550" y="4476750"/>
          <p14:tracePt t="66272" x="2368550" y="4445000"/>
          <p14:tracePt t="66289" x="2368550" y="4381500"/>
          <p14:tracePt t="66306" x="2368550" y="4362450"/>
          <p14:tracePt t="66322" x="2355850" y="4330700"/>
          <p14:tracePt t="66339" x="2343150" y="4318000"/>
          <p14:tracePt t="66355" x="2324100" y="4305300"/>
          <p14:tracePt t="66372" x="2298700" y="4305300"/>
          <p14:tracePt t="66389" x="2266950" y="4305300"/>
          <p14:tracePt t="66405" x="2209800" y="4356100"/>
          <p14:tracePt t="66422" x="2171700" y="4394200"/>
          <p14:tracePt t="66439" x="2159000" y="4425950"/>
          <p14:tracePt t="66456" x="2152650" y="4445000"/>
          <p14:tracePt t="66473" x="2152650" y="4470400"/>
          <p14:tracePt t="66489" x="2152650" y="4489450"/>
          <p14:tracePt t="66506" x="2152650" y="4502150"/>
          <p14:tracePt t="66522" x="2152650" y="4514850"/>
          <p14:tracePt t="66539" x="2171700" y="4514850"/>
          <p14:tracePt t="66556" x="2203450" y="4514850"/>
          <p14:tracePt t="66573" x="2235200" y="4514850"/>
          <p14:tracePt t="66589" x="2247900" y="4514850"/>
          <p14:tracePt t="66606" x="2260600" y="4514850"/>
          <p14:tracePt t="66622" x="2266950" y="4508500"/>
          <p14:tracePt t="66640" x="2273300" y="4502150"/>
          <p14:tracePt t="66656" x="2273300" y="4495800"/>
          <p14:tracePt t="66818" x="2279650" y="4495800"/>
          <p14:tracePt t="66832" x="2305050" y="4521200"/>
          <p14:tracePt t="66832" x="2317750" y="4521200"/>
          <p14:tracePt t="66840" x="2368550" y="4559300"/>
          <p14:tracePt t="66856" x="2501900" y="4597400"/>
          <p14:tracePt t="66873" x="2711450" y="4635500"/>
          <p14:tracePt t="66890" x="2825750" y="4648200"/>
          <p14:tracePt t="66906" x="2914650" y="4673600"/>
          <p14:tracePt t="66923" x="3009900" y="4692650"/>
          <p14:tracePt t="66940" x="3162300" y="4705350"/>
          <p14:tracePt t="66957" x="3321050" y="4705350"/>
          <p14:tracePt t="66973" x="3505200" y="4705350"/>
          <p14:tracePt t="66990" x="3651250" y="4692650"/>
          <p14:tracePt t="67007" x="3733800" y="4654550"/>
          <p14:tracePt t="67023" x="3771900" y="4629150"/>
          <p14:tracePt t="67040" x="3803650" y="4610100"/>
          <p14:tracePt t="67057" x="3848100" y="4565650"/>
          <p14:tracePt t="67075" x="3873500" y="4546600"/>
          <p14:tracePt t="67091" x="3892550" y="4533900"/>
          <p14:tracePt t="67107" x="3917950" y="4514850"/>
          <p14:tracePt t="67124" x="3968750" y="4495800"/>
          <p14:tracePt t="67140" x="4025900" y="4445000"/>
          <p14:tracePt t="67157" x="4102100" y="4413250"/>
          <p14:tracePt t="67173" x="4165600" y="4368800"/>
          <p14:tracePt t="67191" x="4222750" y="4337050"/>
          <p14:tracePt t="67207" x="4267200" y="4311650"/>
          <p14:tracePt t="67224" x="4286250" y="4298950"/>
          <p14:tracePt t="67314" x="4286250" y="4292600"/>
          <p14:tracePt t="67322" x="4279900" y="4292600"/>
          <p14:tracePt t="67323" x="4216400" y="4292600"/>
          <p14:tracePt t="67340" x="4095750" y="4337050"/>
          <p14:tracePt t="67357" x="3981450" y="4381500"/>
          <p14:tracePt t="67374" x="3898900" y="4432300"/>
          <p14:tracePt t="67391" x="3835400" y="4489450"/>
          <p14:tracePt t="67407" x="3790950" y="4527550"/>
          <p14:tracePt t="67424" x="3784600" y="4546600"/>
          <p14:tracePt t="67441" x="3784600" y="4572000"/>
          <p14:tracePt t="67499" x="3784600" y="4578350"/>
          <p14:tracePt t="67514" x="3784600" y="4591050"/>
          <p14:tracePt t="67519" x="3810000" y="4597400"/>
          <p14:tracePt t="67524" x="3879850" y="4603750"/>
          <p14:tracePt t="67541" x="3962400" y="4616450"/>
          <p14:tracePt t="67557" x="4051300" y="4616450"/>
          <p14:tracePt t="67574" x="4089400" y="4616450"/>
          <p14:tracePt t="67591" x="4127500" y="4616450"/>
          <p14:tracePt t="67608" x="4146550" y="4610100"/>
          <p14:tracePt t="67624" x="4159250" y="4597400"/>
          <p14:tracePt t="67641" x="4165600" y="4584700"/>
          <p14:tracePt t="67659" x="4165600" y="4572000"/>
          <p14:tracePt t="67698" x="4165600" y="4559300"/>
          <p14:tracePt t="67706" x="4165600" y="4552950"/>
          <p14:tracePt t="67719" x="4159250" y="4546600"/>
          <p14:tracePt t="67724" x="4108450" y="4540250"/>
          <p14:tracePt t="67741" x="3987800" y="4540250"/>
          <p14:tracePt t="67758" x="3886200" y="4591050"/>
          <p14:tracePt t="67775" x="3822700" y="4610100"/>
          <p14:tracePt t="67791" x="3790950" y="4635500"/>
          <p14:tracePt t="67858" x="3797300" y="4622800"/>
          <p14:tracePt t="67858" x="3810000" y="4610100"/>
          <p14:tracePt t="67875" x="3835400" y="4591050"/>
          <p14:tracePt t="67875" x="3873500" y="4552950"/>
          <p14:tracePt t="67892" x="3898900" y="4508500"/>
          <p14:tracePt t="67908" x="3924300" y="4470400"/>
          <p14:tracePt t="67925" x="3930650" y="4438650"/>
          <p14:tracePt t="67941" x="3937000" y="4413250"/>
          <p14:tracePt t="68082" x="3937000" y="4419600"/>
          <p14:tracePt t="68090" x="3930650" y="4425950"/>
          <p14:tracePt t="68107" x="3930650" y="4432300"/>
          <p14:tracePt t="68178" x="3956050" y="4451350"/>
          <p14:tracePt t="68187" x="4000500" y="4470400"/>
          <p14:tracePt t="68194" x="4083050" y="4495800"/>
          <p14:tracePt t="68195" x="4171950" y="4521200"/>
          <p14:tracePt t="68209" x="4521200" y="4648200"/>
          <p14:tracePt t="68226" x="5492750" y="4851400"/>
          <p14:tracePt t="68242" x="5892800" y="4902200"/>
          <p14:tracePt t="68259" x="6076950" y="4902200"/>
          <p14:tracePt t="68275" x="6184900" y="4902200"/>
          <p14:tracePt t="68293" x="6203950" y="4902200"/>
          <p14:tracePt t="68309" x="6216650" y="4902200"/>
          <p14:tracePt t="68326" x="6223000" y="4902200"/>
          <p14:tracePt t="68342" x="6223000" y="4889500"/>
          <p14:tracePt t="68359" x="6229350" y="4838700"/>
          <p14:tracePt t="68375" x="6223000" y="4775200"/>
          <p14:tracePt t="68392" x="6178550" y="4667250"/>
          <p14:tracePt t="68409" x="6159500" y="4591050"/>
          <p14:tracePt t="68426" x="6153150" y="4572000"/>
          <p14:tracePt t="68442" x="6153150" y="4559300"/>
          <p14:tracePt t="68480" x="6153150" y="4552950"/>
          <p14:tracePt t="68484" x="6140450" y="4540250"/>
          <p14:tracePt t="68492" x="6127750" y="4527550"/>
          <p14:tracePt t="68509" x="6096000" y="4514850"/>
          <p14:tracePt t="68525" x="6051550" y="4489450"/>
          <p14:tracePt t="68542" x="5962650" y="4476750"/>
          <p14:tracePt t="68559" x="5867400" y="4457700"/>
          <p14:tracePt t="68576" x="5727700" y="4457700"/>
          <p14:tracePt t="68594" x="5670550" y="4464050"/>
          <p14:tracePt t="68609" x="5549900" y="4533900"/>
          <p14:tracePt t="68626" x="5486400" y="4572000"/>
          <p14:tracePt t="68642" x="5441950" y="4597400"/>
          <p14:tracePt t="68660" x="5403850" y="4622800"/>
          <p14:tracePt t="68676" x="5397500" y="4629150"/>
          <p14:tracePt t="68692" x="5391150" y="4635500"/>
          <p14:tracePt t="68818" x="5391150" y="4648200"/>
          <p14:tracePt t="68826" x="5473700" y="4648200"/>
          <p14:tracePt t="68841" x="5619750" y="4648200"/>
          <p14:tracePt t="68859" x="5695950" y="4648200"/>
          <p14:tracePt t="68860" x="5848350" y="4622800"/>
          <p14:tracePt t="68876" x="5988050" y="4565650"/>
          <p14:tracePt t="68893" x="6051550" y="4521200"/>
          <p14:tracePt t="68910" x="6076950" y="4508500"/>
          <p14:tracePt t="68926" x="6083300" y="4476750"/>
          <p14:tracePt t="68963" x="6083300" y="4470400"/>
          <p14:tracePt t="68978" x="6083300" y="4457700"/>
          <p14:tracePt t="68981" x="6057900" y="4438650"/>
          <p14:tracePt t="68993" x="5962650" y="4413250"/>
          <p14:tracePt t="69010" x="5829300" y="4406900"/>
          <p14:tracePt t="69027" x="5657850" y="4406900"/>
          <p14:tracePt t="69043" x="5492750" y="4419600"/>
          <p14:tracePt t="69060" x="5403850" y="4438650"/>
          <p14:tracePt t="69077" x="5378450" y="4445000"/>
          <p14:tracePt t="69093" x="5372100" y="4451350"/>
          <p14:tracePt t="69170" x="5372100" y="4464050"/>
          <p14:tracePt t="69178" x="5467350" y="4552950"/>
          <p14:tracePt t="69195" x="5524500" y="4584700"/>
          <p14:tracePt t="69196" x="5734050" y="4673600"/>
          <p14:tracePt t="69211" x="6045200" y="4730750"/>
          <p14:tracePt t="69228" x="6375400" y="4768850"/>
          <p14:tracePt t="69245" x="6597650" y="4768850"/>
          <p14:tracePt t="69261" x="6743700" y="4768850"/>
          <p14:tracePt t="69278" x="6788150" y="4756150"/>
          <p14:tracePt t="69295" x="6819900" y="4724400"/>
          <p14:tracePt t="69313" x="6819900" y="4686300"/>
          <p14:tracePt t="69328" x="6826250" y="4654550"/>
          <p14:tracePt t="69345" x="6838950" y="4629150"/>
          <p14:tracePt t="69362" x="6845300" y="4610100"/>
          <p14:tracePt t="69378" x="6858000" y="4591050"/>
          <p14:tracePt t="69395" x="6858000" y="4584700"/>
          <p14:tracePt t="69493" x="6858000" y="4578350"/>
          <p14:tracePt t="69563" x="6858000" y="4572000"/>
          <p14:tracePt t="69571" x="6864350" y="4565650"/>
          <p14:tracePt t="69579" x="6883400" y="4546600"/>
          <p14:tracePt t="69595" x="6889750" y="4540250"/>
          <p14:tracePt t="69596" x="6896100" y="4533900"/>
          <p14:tracePt t="69612" x="6908800" y="4521200"/>
          <p14:tracePt t="69628" x="6908800" y="4514850"/>
          <p14:tracePt t="69645" x="6915150" y="4495800"/>
          <p14:tracePt t="69662" x="6927850" y="4489450"/>
          <p14:tracePt t="69679" x="6934200" y="4476750"/>
          <p14:tracePt t="69695" x="6934200" y="4470400"/>
          <p14:tracePt t="69712" x="6946900" y="4451350"/>
          <p14:tracePt t="69729" x="6953250" y="4445000"/>
          <p14:tracePt t="69745" x="6959600" y="4419600"/>
          <p14:tracePt t="69762" x="6965950" y="4406900"/>
          <p14:tracePt t="69844" x="6965950" y="4400550"/>
          <p14:tracePt t="69854" x="6953250" y="4387850"/>
          <p14:tracePt t="69855" x="6908800" y="4381500"/>
          <p14:tracePt t="69862" x="6807200" y="4375150"/>
          <p14:tracePt t="69879" x="6705600" y="4375150"/>
          <p14:tracePt t="69895" x="6629400" y="4375150"/>
          <p14:tracePt t="69913" x="6584950" y="4375150"/>
          <p14:tracePt t="69929" x="6559550" y="4394200"/>
          <p14:tracePt t="69945" x="6527800" y="4432300"/>
          <p14:tracePt t="69962" x="6527800" y="4476750"/>
          <p14:tracePt t="69962" x="6527800" y="4514850"/>
          <p14:tracePt t="69980" x="6527800" y="4591050"/>
          <p14:tracePt t="69996" x="6527800" y="4660900"/>
          <p14:tracePt t="70013" x="6553200" y="4686300"/>
          <p14:tracePt t="70029" x="6584950" y="4705350"/>
          <p14:tracePt t="70047" x="6661150" y="4711700"/>
          <p14:tracePt t="70062" x="6794500" y="4692650"/>
          <p14:tracePt t="70079" x="6902450" y="4629150"/>
          <p14:tracePt t="70096" x="7035800" y="4533900"/>
          <p14:tracePt t="70113" x="7124700" y="4419600"/>
          <p14:tracePt t="70129" x="7175500" y="4356100"/>
          <p14:tracePt t="70146" x="7200900" y="4298950"/>
          <p14:tracePt t="70163" x="7213600" y="4260850"/>
          <p14:tracePt t="70180" x="7213600" y="4248150"/>
          <p14:tracePt t="70259" x="7200900" y="4254500"/>
          <p14:tracePt t="70272" x="7175500" y="4292600"/>
          <p14:tracePt t="70279" x="7143750" y="4330700"/>
          <p14:tracePt t="70280" x="7099300" y="4451350"/>
          <p14:tracePt t="70296" x="7073900" y="4521200"/>
          <p14:tracePt t="70313" x="7067550" y="4565650"/>
          <p14:tracePt t="70330" x="7067550" y="4597400"/>
          <p14:tracePt t="70347" x="7067550" y="4610100"/>
          <p14:tracePt t="70364" x="7061200" y="4622800"/>
          <p14:tracePt t="70380" x="7048500" y="4648200"/>
          <p14:tracePt t="70396" x="7010400" y="4711700"/>
          <p14:tracePt t="70413" x="6965950" y="4806950"/>
          <p14:tracePt t="70430" x="6908800" y="4914900"/>
          <p14:tracePt t="70447" x="6845300" y="5060950"/>
          <p14:tracePt t="70463" x="6775450" y="5213350"/>
          <p14:tracePt t="70480" x="6743700" y="5378450"/>
          <p14:tracePt t="70497" x="6718300" y="5556250"/>
          <p14:tracePt t="70514" x="6705600" y="5683250"/>
          <p14:tracePt t="70530" x="6692900" y="5797550"/>
          <p14:tracePt t="70547" x="6680200" y="5861050"/>
          <p14:tracePt t="70564" x="6680200" y="5873750"/>
          <p14:tracePt t="70580" x="6680200" y="5880100"/>
          <p14:tracePt t="70628" x="6680200" y="5886450"/>
          <p14:tracePt t="70643" x="6705600" y="5880100"/>
          <p14:tracePt t="70655" x="6718300" y="5880100"/>
          <p14:tracePt t="70656" x="6750050" y="5867400"/>
          <p14:tracePt t="70663" x="6775450" y="5854700"/>
          <p14:tracePt t="70680" x="6781800" y="5835650"/>
          <p14:tracePt t="70787" x="6775450" y="5835650"/>
          <p14:tracePt t="70795" x="6756400" y="5835650"/>
          <p14:tracePt t="70801" x="6718300" y="5842000"/>
          <p14:tracePt t="70814" x="6680200" y="5842000"/>
          <p14:tracePt t="70831" x="6597650" y="5835650"/>
          <p14:tracePt t="70847" x="6483350" y="5784850"/>
          <p14:tracePt t="70864" x="6324600" y="5734050"/>
          <p14:tracePt t="70881" x="6203950" y="5695950"/>
          <p14:tracePt t="70897" x="6121400" y="5683250"/>
          <p14:tracePt t="70897" x="6089650" y="5676900"/>
          <p14:tracePt t="70915" x="6076950" y="5676900"/>
          <p14:tracePt t="70930" x="6045200" y="5676900"/>
          <p14:tracePt t="70948" x="6026150" y="5676900"/>
          <p14:tracePt t="70964" x="6000750" y="5702300"/>
          <p14:tracePt t="70981" x="5949950" y="5746750"/>
          <p14:tracePt t="70997" x="5930900" y="5810250"/>
          <p14:tracePt t="71014" x="5911850" y="5892800"/>
          <p14:tracePt t="71031" x="5905500" y="5975350"/>
          <p14:tracePt t="71048" x="5905500" y="6007100"/>
          <p14:tracePt t="71064" x="5905500" y="6032500"/>
          <p14:tracePt t="71081" x="5905500" y="6038850"/>
          <p14:tracePt t="71097" x="5918200" y="6051550"/>
          <p14:tracePt t="71114" x="6045200" y="6089650"/>
          <p14:tracePt t="71131" x="6178550" y="6102350"/>
          <p14:tracePt t="71148" x="6388100" y="6134100"/>
          <p14:tracePt t="71164" x="6527800" y="6134100"/>
          <p14:tracePt t="71181" x="6635750" y="6127750"/>
          <p14:tracePt t="71198" x="6692900" y="6076950"/>
          <p14:tracePt t="71214" x="6711950" y="6007100"/>
          <p14:tracePt t="71231" x="6718300" y="5949950"/>
          <p14:tracePt t="71248" x="6718300" y="5892800"/>
          <p14:tracePt t="71264" x="6718300" y="5854700"/>
          <p14:tracePt t="71281" x="6718300" y="5797550"/>
          <p14:tracePt t="71298" x="6642100" y="5683250"/>
          <p14:tracePt t="71315" x="6591300" y="5645150"/>
          <p14:tracePt t="71315" x="6515100" y="5619750"/>
          <p14:tracePt t="71333" x="6369050" y="5594350"/>
          <p14:tracePt t="71348" x="6273800" y="5594350"/>
          <p14:tracePt t="71365" x="6184900" y="5638800"/>
          <p14:tracePt t="71381" x="6102350" y="5740400"/>
          <p14:tracePt t="71398" x="6070600" y="5848350"/>
          <p14:tracePt t="71415" x="6057900" y="5937250"/>
          <p14:tracePt t="71431" x="6057900" y="6026150"/>
          <p14:tracePt t="71448" x="6057900" y="6102350"/>
          <p14:tracePt t="71465" x="6057900" y="6134100"/>
          <p14:tracePt t="71482" x="6076950" y="6165850"/>
          <p14:tracePt t="71498" x="6076950" y="6172200"/>
          <p14:tracePt t="71595" x="6057900" y="6172200"/>
          <p14:tracePt t="71602" x="6019800" y="6172200"/>
          <p14:tracePt t="71615" x="5962650" y="6172200"/>
          <p14:tracePt t="71615" x="5803900" y="6172200"/>
          <p14:tracePt t="71632" x="5619750" y="6172200"/>
          <p14:tracePt t="71649" x="5467350" y="6254750"/>
          <p14:tracePt t="71665" x="5359400" y="6337300"/>
          <p14:tracePt t="71682" x="5245100" y="6426200"/>
          <p14:tracePt t="71700" x="5187950" y="6464300"/>
          <p14:tracePt t="71716" x="5143500" y="6502400"/>
          <p14:tracePt t="71732" x="5092700" y="6527800"/>
          <p14:tracePt t="71748" x="5048250" y="6559550"/>
          <p14:tracePt t="71765" x="5003800" y="6565900"/>
          <p14:tracePt t="71782" x="4984750" y="6565900"/>
          <p14:tracePt t="71799" x="4965700" y="6565900"/>
          <p14:tracePt t="71815" x="4902200" y="6534150"/>
          <p14:tracePt t="71832" x="4826000" y="6445250"/>
          <p14:tracePt t="71849" x="4648200" y="6324600"/>
          <p14:tracePt t="71865" x="4527550" y="6210300"/>
          <p14:tracePt t="71882" x="4457700" y="6146800"/>
          <p14:tracePt t="71900" x="4381500" y="6076950"/>
          <p14:tracePt t="71916" x="4330700" y="6032500"/>
          <p14:tracePt t="71932" x="4286250" y="6000750"/>
          <p14:tracePt t="71949" x="4222750" y="5969000"/>
          <p14:tracePt t="71983" x="4184650" y="5949950"/>
          <p14:tracePt t="71983" x="4152900" y="5949950"/>
          <p14:tracePt t="71999" x="4102100" y="5949950"/>
          <p14:tracePt t="72016" x="4095750" y="5949950"/>
          <p14:tracePt t="72032" x="4057650" y="6007100"/>
          <p14:tracePt t="72049" x="4038600" y="6108700"/>
          <p14:tracePt t="72067" x="3994150" y="6248400"/>
          <p14:tracePt t="72083" x="3994150" y="6267450"/>
          <p14:tracePt t="72083" x="3994150" y="6311900"/>
          <p14:tracePt t="72100" x="3994150" y="6362700"/>
          <p14:tracePt t="72116" x="4032250" y="6388100"/>
          <p14:tracePt t="72133" x="4070350" y="6400800"/>
          <p14:tracePt t="72149" x="4095750" y="6400800"/>
          <p14:tracePt t="72166" x="4140200" y="6394450"/>
          <p14:tracePt t="72183" x="4178300" y="6343650"/>
          <p14:tracePt t="72199" x="4216400" y="6254750"/>
          <p14:tracePt t="72216" x="4241800" y="6197600"/>
          <p14:tracePt t="72233" x="4254500" y="6115050"/>
          <p14:tracePt t="72249" x="4254500" y="6064250"/>
          <p14:tracePt t="72249" x="4254500" y="6045200"/>
          <p14:tracePt t="72267" x="4254500" y="6026150"/>
          <p14:tracePt t="72283" x="4254500" y="6013450"/>
          <p14:tracePt t="72300" x="4235450" y="5994400"/>
          <p14:tracePt t="72316" x="4140200" y="5994400"/>
          <p14:tracePt t="72333" x="4051300" y="5994400"/>
          <p14:tracePt t="72350" x="3968750" y="6096000"/>
          <p14:tracePt t="72366" x="3905250" y="6191250"/>
          <p14:tracePt t="72383" x="3905250" y="6254750"/>
          <p14:tracePt t="72400" x="3943350" y="6330950"/>
          <p14:tracePt t="72416" x="4114800" y="6343650"/>
          <p14:tracePt t="72433" x="4292600" y="6350000"/>
          <p14:tracePt t="72449" x="4419600" y="6350000"/>
          <p14:tracePt t="72467" x="4495800" y="6343650"/>
          <p14:tracePt t="72484" x="4521200" y="6324600"/>
          <p14:tracePt t="72500" x="4527550" y="6324600"/>
          <p14:tracePt t="72516" x="4527550" y="6311900"/>
          <p14:tracePt t="72564" x="4527550" y="6305550"/>
          <p14:tracePt t="72572" x="4527550" y="6292850"/>
          <p14:tracePt t="72691" x="4502150" y="6292850"/>
          <p14:tracePt t="72699" x="4451350" y="6292850"/>
          <p14:tracePt t="72710" x="4425950" y="6292850"/>
          <p14:tracePt t="72716" x="4305300" y="6299200"/>
          <p14:tracePt t="72726" x="4203700" y="6299200"/>
          <p14:tracePt t="72734" x="4032250" y="6299200"/>
          <p14:tracePt t="72750" x="3892550" y="6299200"/>
          <p14:tracePt t="72767" x="3803650" y="6299200"/>
          <p14:tracePt t="72784" x="3727450" y="6299200"/>
          <p14:tracePt t="72801" x="3625850" y="6305550"/>
          <p14:tracePt t="72817" x="3543300" y="6318250"/>
          <p14:tracePt t="72834" x="3448050" y="6318250"/>
          <p14:tracePt t="72850" x="3244850" y="6343650"/>
          <p14:tracePt t="72868" x="3086100" y="6343650"/>
          <p14:tracePt t="72884" x="2914650" y="6343650"/>
          <p14:tracePt t="72901" x="2863850" y="6343650"/>
          <p14:tracePt t="72917" x="2844800" y="6343650"/>
          <p14:tracePt t="72934" x="2800350" y="6318250"/>
          <p14:tracePt t="72950" x="2705100" y="6248400"/>
          <p14:tracePt t="72968" x="2590800" y="6146800"/>
          <p14:tracePt t="72984" x="2552700" y="6019800"/>
          <p14:tracePt t="73001" x="2514600" y="5892800"/>
          <p14:tracePt t="73017" x="2508250" y="5772150"/>
          <p14:tracePt t="73034" x="2489200" y="5664200"/>
          <p14:tracePt t="73051" x="2482850" y="5556250"/>
          <p14:tracePt t="73068" x="2476500" y="5524500"/>
          <p14:tracePt t="73084" x="2476500" y="5518150"/>
          <p14:tracePt t="73101" x="2476500" y="5511800"/>
          <p14:tracePt t="73148" x="2476500" y="5505450"/>
          <p14:tracePt t="73156" x="2463800" y="5505450"/>
          <p14:tracePt t="73167" x="2381250" y="5505450"/>
          <p14:tracePt t="73168" x="2260600" y="5505450"/>
          <p14:tracePt t="73184" x="2114550" y="5524500"/>
          <p14:tracePt t="73201" x="1917700" y="5568950"/>
          <p14:tracePt t="73218" x="1822450" y="5632450"/>
          <p14:tracePt t="73234" x="1809750" y="5683250"/>
          <p14:tracePt t="73234" x="1809750" y="5708650"/>
          <p14:tracePt t="73252" x="1809750" y="5740400"/>
          <p14:tracePt t="73268" x="1816100" y="5765800"/>
          <p14:tracePt t="73284" x="1879600" y="5784850"/>
          <p14:tracePt t="73301" x="1987550" y="5784850"/>
          <p14:tracePt t="73318" x="2171700" y="5784850"/>
          <p14:tracePt t="73335" x="2254250" y="5753100"/>
          <p14:tracePt t="73351" x="2305050" y="5676900"/>
          <p14:tracePt t="73369" x="2330450" y="5638800"/>
          <p14:tracePt t="73384" x="2330450" y="5594350"/>
          <p14:tracePt t="73402" x="2330450" y="5549900"/>
          <p14:tracePt t="73418" x="2330450" y="5524500"/>
          <p14:tracePt t="73435" x="2305050" y="5499100"/>
          <p14:tracePt t="73451" x="2292350" y="5492750"/>
          <p14:tracePt t="73468" x="2266950" y="5486400"/>
          <p14:tracePt t="73485" x="2209800" y="5499100"/>
          <p14:tracePt t="73501" x="2089150" y="5575300"/>
          <p14:tracePt t="73518" x="2051050" y="5670550"/>
          <p14:tracePt t="73535" x="2051050" y="5721350"/>
          <p14:tracePt t="73551" x="2051050" y="5740400"/>
          <p14:tracePt t="73596" x="2070100" y="5740400"/>
          <p14:tracePt t="73603" x="2095500" y="5740400"/>
          <p14:tracePt t="73604" x="2120900" y="5734050"/>
          <p14:tracePt t="73618" x="2139950" y="5721350"/>
          <p14:tracePt t="73740" x="2139950" y="5715000"/>
          <p14:tracePt t="73756" x="2146300" y="5708650"/>
          <p14:tracePt t="73763" x="2159000" y="5702300"/>
          <p14:tracePt t="73771" x="2165350" y="5702300"/>
          <p14:tracePt t="73785" x="2228850" y="5695950"/>
          <p14:tracePt t="73803" x="2260600" y="5676900"/>
          <p14:tracePt t="73804" x="2311400" y="5670550"/>
          <p14:tracePt t="73819" x="2406650" y="5600700"/>
          <p14:tracePt t="73836" x="2432050" y="5562600"/>
          <p14:tracePt t="73852" x="2527300" y="5505450"/>
          <p14:tracePt t="73869" x="2813050" y="5441950"/>
          <p14:tracePt t="73885" x="3048000" y="5397500"/>
          <p14:tracePt t="73902" x="3143250" y="5340350"/>
          <p14:tracePt t="73919" x="3225800" y="5302250"/>
          <p14:tracePt t="73936" x="3289300" y="5295900"/>
          <p14:tracePt t="73952" x="3289300" y="5289550"/>
          <p14:tracePt t="74250" x="0" y="0"/>
        </p14:tracePtLst>
        <p14:tracePtLst>
          <p14:tracePt t="80282" x="2266950" y="4692650"/>
          <p14:tracePt t="80436" x="2260600" y="4686300"/>
          <p14:tracePt t="80444" x="2260600" y="4679950"/>
          <p14:tracePt t="80452" x="2260600" y="4660900"/>
          <p14:tracePt t="80463" x="2260600" y="4635500"/>
          <p14:tracePt t="80484" x="2260600" y="4603750"/>
          <p14:tracePt t="80496" x="2260600" y="4584700"/>
          <p14:tracePt t="80513" x="2260600" y="4552950"/>
          <p14:tracePt t="80530" x="2260600" y="4540250"/>
          <p14:tracePt t="80546" x="2273300" y="4533900"/>
          <p14:tracePt t="80563" x="2279650" y="4508500"/>
          <p14:tracePt t="80580" x="2286000" y="4489450"/>
          <p14:tracePt t="80596" x="2292350" y="4457700"/>
          <p14:tracePt t="80613" x="2292350" y="4451350"/>
          <p14:tracePt t="80692" x="2292350" y="4445000"/>
          <p14:tracePt t="80700" x="2292350" y="4438650"/>
          <p14:tracePt t="80709" x="2292350" y="4432300"/>
          <p14:tracePt t="80716" x="2273300" y="4432300"/>
          <p14:tracePt t="80796" x="2273300" y="4445000"/>
          <p14:tracePt t="80812" x="2273300" y="4470400"/>
          <p14:tracePt t="80823" x="2298700" y="4489450"/>
          <p14:tracePt t="80830" x="2387600" y="4540250"/>
          <p14:tracePt t="80847" x="2514600" y="4597400"/>
          <p14:tracePt t="80863" x="2616200" y="4622800"/>
          <p14:tracePt t="80880" x="2654300" y="4635500"/>
          <p14:tracePt t="80964" x="2673350" y="4635500"/>
          <p14:tracePt t="80972" x="2679700" y="4635500"/>
          <p14:tracePt t="80980" x="2705100" y="4635500"/>
          <p14:tracePt t="80997" x="2724150" y="4635500"/>
          <p14:tracePt t="80998" x="2787650" y="4635500"/>
          <p14:tracePt t="81014" x="2844800" y="4635500"/>
          <p14:tracePt t="81030" x="2933700" y="4635500"/>
          <p14:tracePt t="81047" x="3060700" y="4635500"/>
          <p14:tracePt t="81064" x="3244850" y="4648200"/>
          <p14:tracePt t="81080" x="3479800" y="4648200"/>
          <p14:tracePt t="81098" x="3702050" y="4648200"/>
          <p14:tracePt t="81114" x="3854450" y="4635500"/>
          <p14:tracePt t="81131" x="3949700" y="4572000"/>
          <p14:tracePt t="81147" x="4051300" y="4451350"/>
          <p14:tracePt t="81164" x="4114800" y="4394200"/>
          <p14:tracePt t="81181" x="4152900" y="4324350"/>
          <p14:tracePt t="81197" x="4191000" y="4292600"/>
          <p14:tracePt t="81214" x="4210050" y="4267200"/>
          <p14:tracePt t="81231" x="4235450" y="4248150"/>
          <p14:tracePt t="81284" x="4241800" y="4241800"/>
          <p14:tracePt t="81436" x="4241800" y="4248150"/>
          <p14:tracePt t="81444" x="4229100" y="4248150"/>
          <p14:tracePt t="81447" x="4210050" y="4267200"/>
          <p14:tracePt t="81465" x="4197350" y="4279900"/>
          <p14:tracePt t="81465" x="4165600" y="4311650"/>
          <p14:tracePt t="81481" x="4133850" y="4343400"/>
          <p14:tracePt t="81499" x="4095750" y="4368800"/>
          <p14:tracePt t="81515" x="4038600" y="4406900"/>
          <p14:tracePt t="81532" x="4000500" y="4470400"/>
          <p14:tracePt t="81548" x="3975100" y="4495800"/>
          <p14:tracePt t="81565" x="3968750" y="4502150"/>
          <p14:tracePt t="81581" x="3956050" y="4502150"/>
          <p14:tracePt t="81598" x="3930650" y="4502150"/>
          <p14:tracePt t="81616" x="3905250" y="4502150"/>
          <p14:tracePt t="81632" x="3873500" y="4495800"/>
          <p14:tracePt t="81716" x="3867150" y="4489450"/>
          <p14:tracePt t="81740" x="3873500" y="4489450"/>
          <p14:tracePt t="81747" x="3905250" y="4489450"/>
          <p14:tracePt t="81748" x="3987800" y="4489450"/>
          <p14:tracePt t="81765" x="4083050" y="4489450"/>
          <p14:tracePt t="81782" x="4184650" y="4489450"/>
          <p14:tracePt t="81798" x="4216400" y="4489450"/>
          <p14:tracePt t="81815" x="4241800" y="4483100"/>
          <p14:tracePt t="81832" x="4248150" y="4476750"/>
          <p14:tracePt t="81849" x="4267200" y="4470400"/>
          <p14:tracePt t="81865" x="4279900" y="4470400"/>
          <p14:tracePt t="81882" x="4292600" y="4464050"/>
          <p14:tracePt t="81932" x="4298950" y="4464050"/>
          <p14:tracePt t="81956" x="4305300" y="4464050"/>
          <p14:tracePt t="81988" x="4318000" y="4457700"/>
          <p14:tracePt t="81996" x="4324350" y="4445000"/>
          <p14:tracePt t="82004" x="4337050" y="4438650"/>
          <p14:tracePt t="82020" x="4337050" y="4432300"/>
          <p14:tracePt t="82021" x="4337050" y="4419600"/>
          <p14:tracePt t="82036" x="4337050" y="4406900"/>
          <p14:tracePt t="82049" x="4337050" y="4400550"/>
          <p14:tracePt t="82084" x="4337050" y="4413250"/>
          <p14:tracePt t="82084" x="4311650" y="4483100"/>
          <p14:tracePt t="82099" x="4292600" y="4572000"/>
          <p14:tracePt t="82099" x="4292600" y="4667250"/>
          <p14:tracePt t="82116" x="4495800" y="4883150"/>
          <p14:tracePt t="82132" x="4749800" y="5022850"/>
          <p14:tracePt t="82612" x="4756150" y="5010150"/>
          <p14:tracePt t="82620" x="4756150" y="4978400"/>
          <p14:tracePt t="82628" x="4756150" y="4953000"/>
          <p14:tracePt t="82636" x="4756150" y="4940300"/>
          <p14:tracePt t="82650" x="4756150" y="4933950"/>
          <p14:tracePt t="82650" x="4756150" y="4908550"/>
          <p14:tracePt t="82666" x="4743450" y="4902200"/>
          <p14:tracePt t="82683" x="4737100" y="4876800"/>
          <p14:tracePt t="82701" x="4749800" y="4794250"/>
          <p14:tracePt t="82717" x="4749800" y="4768850"/>
          <p14:tracePt t="82733" x="4749800" y="4737100"/>
          <p14:tracePt t="82750" x="4749800" y="4705350"/>
          <p14:tracePt t="82767" x="4749800" y="4699000"/>
          <p14:tracePt t="82783" x="4749800" y="4667250"/>
          <p14:tracePt t="82800" x="4749800" y="4648200"/>
          <p14:tracePt t="82817" x="4743450" y="4635500"/>
          <p14:tracePt t="82833" x="4724400" y="4591050"/>
          <p14:tracePt t="82850" x="4705350" y="4552950"/>
          <p14:tracePt t="82867" x="4699000" y="4508500"/>
          <p14:tracePt t="82884" x="4699000" y="4470400"/>
          <p14:tracePt t="82900" x="4692650" y="4445000"/>
          <p14:tracePt t="82917" x="4679950" y="4413250"/>
          <p14:tracePt t="82934" x="4648200" y="4387850"/>
          <p14:tracePt t="82950" x="4629150" y="4368800"/>
          <p14:tracePt t="82967" x="4597400" y="4349750"/>
          <p14:tracePt t="82984" x="4559300" y="4337050"/>
          <p14:tracePt t="83000" x="4533900" y="4324350"/>
          <p14:tracePt t="83017" x="4495800" y="4311650"/>
          <p14:tracePt t="83034" x="4464050" y="4292600"/>
          <p14:tracePt t="83051" x="4425950" y="4273550"/>
          <p14:tracePt t="83067" x="4343400" y="4260850"/>
          <p14:tracePt t="83084" x="4267200" y="4254500"/>
          <p14:tracePt t="83101" x="4210050" y="4241800"/>
          <p14:tracePt t="83117" x="4152900" y="4229100"/>
          <p14:tracePt t="83134" x="4121150" y="4229100"/>
          <p14:tracePt t="83151" x="4102100" y="4229100"/>
          <p14:tracePt t="83167" x="4095750" y="4229100"/>
          <p14:tracePt t="83184" x="4076700" y="4229100"/>
          <p14:tracePt t="83201" x="4051300" y="4229100"/>
          <p14:tracePt t="83218" x="4032250" y="4241800"/>
          <p14:tracePt t="83234" x="4000500" y="4279900"/>
          <p14:tracePt t="83251" x="3975100" y="4318000"/>
          <p14:tracePt t="83267" x="3975100" y="4343400"/>
          <p14:tracePt t="83267" x="3975100" y="4362450"/>
          <p14:tracePt t="83285" x="3975100" y="4413250"/>
          <p14:tracePt t="83301" x="3987800" y="4476750"/>
          <p14:tracePt t="83317" x="4025900" y="4521200"/>
          <p14:tracePt t="83334" x="4057650" y="4540250"/>
          <p14:tracePt t="83351" x="4102100" y="4559300"/>
          <p14:tracePt t="83368" x="4178300" y="4559300"/>
          <p14:tracePt t="83385" x="4222750" y="4559300"/>
          <p14:tracePt t="83401" x="4273550" y="4559300"/>
          <p14:tracePt t="83418" x="4286250" y="4559300"/>
          <p14:tracePt t="83434" x="4311650" y="4552950"/>
          <p14:tracePt t="83451" x="4330700" y="4521200"/>
          <p14:tracePt t="83468" x="4343400" y="4489450"/>
          <p14:tracePt t="83485" x="4349750" y="4451350"/>
          <p14:tracePt t="83502" x="4349750" y="4419600"/>
          <p14:tracePt t="83518" x="4349750" y="4381500"/>
          <p14:tracePt t="83535" x="4349750" y="4356100"/>
          <p14:tracePt t="83551" x="4349750" y="4330700"/>
          <p14:tracePt t="83568" x="4337050" y="4311650"/>
          <p14:tracePt t="83585" x="4318000" y="4305300"/>
          <p14:tracePt t="83601" x="4279900" y="4292600"/>
          <p14:tracePt t="83618" x="4241800" y="4292600"/>
          <p14:tracePt t="83635" x="4152900" y="4292600"/>
          <p14:tracePt t="83651" x="3949700" y="4292600"/>
          <p14:tracePt t="83668" x="3873500" y="4292600"/>
          <p14:tracePt t="83685" x="3835400" y="4292600"/>
          <p14:tracePt t="83701" x="3816350" y="4292600"/>
          <p14:tracePt t="83718" x="3816350" y="4305300"/>
          <p14:tracePt t="83736" x="3816350" y="4330700"/>
          <p14:tracePt t="83752" x="3816350" y="4362450"/>
          <p14:tracePt t="83768" x="3816350" y="4413250"/>
          <p14:tracePt t="83785" x="3822700" y="4464050"/>
          <p14:tracePt t="83802" x="3829050" y="4495800"/>
          <p14:tracePt t="83818" x="3886200" y="4559300"/>
          <p14:tracePt t="83835" x="4025900" y="4654550"/>
          <p14:tracePt t="83852" x="4140200" y="4679950"/>
          <p14:tracePt t="83869" x="4210050" y="4686300"/>
          <p14:tracePt t="83885" x="4286250" y="4686300"/>
          <p14:tracePt t="83902" x="4324350" y="4686300"/>
          <p14:tracePt t="83918" x="4381500" y="4629150"/>
          <p14:tracePt t="83935" x="4400550" y="4578350"/>
          <p14:tracePt t="83952" x="4413250" y="4502150"/>
          <p14:tracePt t="83969" x="4419600" y="4413250"/>
          <p14:tracePt t="83986" x="4419600" y="4356100"/>
          <p14:tracePt t="84003" x="4419600" y="4267200"/>
          <p14:tracePt t="84019" x="4394200" y="4222750"/>
          <p14:tracePt t="84036" x="4368800" y="4191000"/>
          <p14:tracePt t="84052" x="4330700" y="4178300"/>
          <p14:tracePt t="84069" x="4267200" y="4178300"/>
          <p14:tracePt t="84085" x="4146550" y="4178300"/>
          <p14:tracePt t="84103" x="3981450" y="4178300"/>
          <p14:tracePt t="84119" x="3829050" y="4222750"/>
          <p14:tracePt t="84136" x="3752850" y="4279900"/>
          <p14:tracePt t="84152" x="3721100" y="4337050"/>
          <p14:tracePt t="84169" x="3714750" y="4375150"/>
          <p14:tracePt t="84185" x="3714750" y="4400550"/>
          <p14:tracePt t="84203" x="3714750" y="4425950"/>
          <p14:tracePt t="84219" x="3714750" y="4432300"/>
          <p14:tracePt t="84236" x="3721100" y="4438650"/>
          <p14:tracePt t="84252" x="3733800" y="4445000"/>
          <p14:tracePt t="84269" x="3765550" y="4445000"/>
          <p14:tracePt t="84286" x="3803650" y="4445000"/>
          <p14:tracePt t="84303" x="3829050" y="4445000"/>
          <p14:tracePt t="84319" x="3848100" y="4445000"/>
          <p14:tracePt t="84336" x="3879850" y="4445000"/>
          <p14:tracePt t="84352" x="3975100" y="4470400"/>
          <p14:tracePt t="84369" x="4083050" y="4476750"/>
          <p14:tracePt t="84386" x="4216400" y="4489450"/>
          <p14:tracePt t="84403" x="4445000" y="4489450"/>
          <p14:tracePt t="84420" x="4597400" y="4489450"/>
          <p14:tracePt t="84436" x="4737100" y="4489450"/>
          <p14:tracePt t="84453" x="4857750" y="4489450"/>
          <p14:tracePt t="84469" x="4921250" y="4489450"/>
          <p14:tracePt t="84486" x="4965700" y="4489450"/>
          <p14:tracePt t="84503" x="5003800" y="4483100"/>
          <p14:tracePt t="84520" x="5022850" y="4476750"/>
          <p14:tracePt t="84536" x="5060950" y="4451350"/>
          <p14:tracePt t="84553" x="5086350" y="4432300"/>
          <p14:tracePt t="84570" x="5086350" y="4425950"/>
          <p14:tracePt t="84613" x="5092700" y="4425950"/>
          <p14:tracePt t="84621" x="5105400" y="4425950"/>
          <p14:tracePt t="84629" x="5149850" y="4432300"/>
          <p14:tracePt t="84636" x="5245100" y="4438650"/>
          <p14:tracePt t="84653" x="5289550" y="4438650"/>
          <p14:tracePt t="84670" x="5334000" y="4438650"/>
          <p14:tracePt t="84686" x="5353050" y="4438650"/>
          <p14:tracePt t="84703" x="5391150" y="4438650"/>
          <p14:tracePt t="84720" x="5454650" y="4438650"/>
          <p14:tracePt t="84737" x="5530850" y="4438650"/>
          <p14:tracePt t="84753" x="5594350" y="4438650"/>
          <p14:tracePt t="84770" x="5632450" y="4451350"/>
          <p14:tracePt t="84786" x="5651500" y="4451350"/>
          <p14:tracePt t="84803" x="5657850" y="4451350"/>
          <p14:tracePt t="84820" x="5689600" y="4457700"/>
          <p14:tracePt t="84837" x="5702300" y="4470400"/>
          <p14:tracePt t="84853" x="5708650" y="4470400"/>
          <p14:tracePt t="85061" x="5715000" y="4470400"/>
          <p14:tracePt t="85084" x="5721350" y="4470400"/>
          <p14:tracePt t="85092" x="5727700" y="4470400"/>
          <p14:tracePt t="85109" x="5740400" y="4470400"/>
          <p14:tracePt t="85117" x="5746750" y="4470400"/>
          <p14:tracePt t="85140" x="5759450" y="4470400"/>
          <p14:tracePt t="85141" x="5765800" y="4470400"/>
          <p14:tracePt t="85154" x="5784850" y="4470400"/>
          <p14:tracePt t="85171" x="5848350" y="4425950"/>
          <p14:tracePt t="85187" x="5956300" y="4375150"/>
          <p14:tracePt t="85204" x="6013450" y="4356100"/>
          <p14:tracePt t="85221" x="6064250" y="4330700"/>
          <p14:tracePt t="85237" x="6083300" y="4324350"/>
          <p14:tracePt t="85254" x="6134100" y="4318000"/>
          <p14:tracePt t="85271" x="6184900" y="4318000"/>
          <p14:tracePt t="85287" x="6223000" y="4318000"/>
          <p14:tracePt t="85304" x="6286500" y="4318000"/>
          <p14:tracePt t="85321" x="6305550" y="4318000"/>
          <p14:tracePt t="85338" x="6350000" y="4318000"/>
          <p14:tracePt t="85354" x="6394450" y="4318000"/>
          <p14:tracePt t="85371" x="6451600" y="4318000"/>
          <p14:tracePt t="85388" x="6496050" y="4318000"/>
          <p14:tracePt t="85405" x="6515100" y="4305300"/>
          <p14:tracePt t="85421" x="6546850" y="4305300"/>
          <p14:tracePt t="85437" x="6591300" y="4305300"/>
          <p14:tracePt t="85454" x="6661150" y="4305300"/>
          <p14:tracePt t="85471" x="6750050" y="4305300"/>
          <p14:tracePt t="85487" x="6845300" y="4305300"/>
          <p14:tracePt t="85505" x="6896100" y="4305300"/>
          <p14:tracePt t="85521" x="6953250" y="4298950"/>
          <p14:tracePt t="85538" x="6985000" y="4292600"/>
          <p14:tracePt t="85554" x="7029450" y="4286250"/>
          <p14:tracePt t="85572" x="7035800" y="4286250"/>
          <p14:tracePt t="85588" x="7086600" y="4286250"/>
          <p14:tracePt t="85605" x="7099300" y="4286250"/>
          <p14:tracePt t="85652" x="7112000" y="4286250"/>
          <p14:tracePt t="85669" x="7124700" y="4286250"/>
          <p14:tracePt t="85677" x="7131050" y="4305300"/>
          <p14:tracePt t="85688" x="7131050" y="4343400"/>
          <p14:tracePt t="85693" x="7150100" y="4419600"/>
          <p14:tracePt t="85705" x="7162800" y="4489450"/>
          <p14:tracePt t="85721" x="7169150" y="4514850"/>
          <p14:tracePt t="85738" x="7175500" y="4533900"/>
          <p14:tracePt t="85812" x="7181850" y="4533900"/>
          <p14:tracePt t="85822" x="7181850" y="4527550"/>
          <p14:tracePt t="85831" x="7181850" y="4521200"/>
          <p14:tracePt t="85838" x="7181850" y="4483100"/>
          <p14:tracePt t="85855" x="7175500" y="4438650"/>
          <p14:tracePt t="85872" x="7150100" y="4413250"/>
          <p14:tracePt t="85888" x="7086600" y="4362450"/>
          <p14:tracePt t="85905" x="7035800" y="4349750"/>
          <p14:tracePt t="85922" x="7004050" y="4349750"/>
          <p14:tracePt t="85938" x="6946900" y="4368800"/>
          <p14:tracePt t="85955" x="6883400" y="4489450"/>
          <p14:tracePt t="85973" x="6877050" y="4521200"/>
          <p14:tracePt t="86133" x="6877050" y="4552950"/>
          <p14:tracePt t="86141" x="6877050" y="4603750"/>
          <p14:tracePt t="86149" x="6877050" y="4660900"/>
          <p14:tracePt t="86157" x="6877050" y="4953000"/>
          <p14:tracePt t="86172" x="6877050" y="5219700"/>
          <p14:tracePt t="86189" x="6877050" y="5543550"/>
          <p14:tracePt t="86205" x="6889750" y="5784850"/>
          <p14:tracePt t="86223" x="6889750" y="5975350"/>
          <p14:tracePt t="86239" x="6889750" y="6051550"/>
          <p14:tracePt t="86256" x="6883400" y="6096000"/>
          <p14:tracePt t="86272" x="6858000" y="6121400"/>
          <p14:tracePt t="86289" x="6851650" y="6134100"/>
          <p14:tracePt t="86305" x="6845300" y="6140450"/>
          <p14:tracePt t="86437" x="6838950" y="6140450"/>
          <p14:tracePt t="86460" x="6838950" y="6146800"/>
          <p14:tracePt t="86469" x="6832600" y="6153150"/>
          <p14:tracePt t="86476" x="6819900" y="6153150"/>
          <p14:tracePt t="86485" x="6813550" y="6153150"/>
          <p14:tracePt t="86490" x="6781800" y="6153150"/>
          <p14:tracePt t="86507" x="6769100" y="6153150"/>
          <p14:tracePt t="86523" x="6692900" y="6153150"/>
          <p14:tracePt t="86523" x="6680200" y="6146800"/>
          <p14:tracePt t="86540" x="6661150" y="6134100"/>
          <p14:tracePt t="86556" x="6642100" y="6121400"/>
          <p14:tracePt t="86573" x="6623050" y="6115050"/>
          <p14:tracePt t="86590" x="6584950" y="6089650"/>
          <p14:tracePt t="86606" x="6546850" y="6070600"/>
          <p14:tracePt t="86623" x="6508750" y="6057900"/>
          <p14:tracePt t="86640" x="6483350" y="6051550"/>
          <p14:tracePt t="86656" x="6477000" y="6051550"/>
          <p14:tracePt t="86673" x="6457950" y="6038850"/>
          <p14:tracePt t="86690" x="6438900" y="6032500"/>
          <p14:tracePt t="86706" x="6413500" y="6007100"/>
          <p14:tracePt t="86724" x="6356350" y="5975350"/>
          <p14:tracePt t="86741" x="6343650" y="5956300"/>
          <p14:tracePt t="86758" x="6299200" y="5924550"/>
          <p14:tracePt t="86774" x="6261100" y="5886450"/>
          <p14:tracePt t="86791" x="6223000" y="5848350"/>
          <p14:tracePt t="86807" x="6203950" y="5835650"/>
          <p14:tracePt t="86825" x="6203950" y="5829300"/>
          <p14:tracePt t="86918" x="6203950" y="5822950"/>
          <p14:tracePt t="86974" x="6203950" y="5816600"/>
          <p14:tracePt t="86984" x="6203950" y="5803900"/>
          <p14:tracePt t="86984" x="6203950" y="5791200"/>
          <p14:tracePt t="86997" x="6203950" y="5784850"/>
          <p14:tracePt t="87005" x="6203950" y="5765800"/>
          <p14:tracePt t="87019" x="6203950" y="5759450"/>
          <p14:tracePt t="87024" x="6203950" y="5746750"/>
          <p14:tracePt t="87326" x="6210300" y="5740400"/>
          <p14:tracePt t="87350" x="6216650" y="5734050"/>
          <p14:tracePt t="87366" x="6223000" y="5727700"/>
          <p14:tracePt t="87366" x="0"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5105400" cy="812800"/>
          </a:xfrm>
        </p:spPr>
        <p:txBody>
          <a:bodyPr>
            <a:normAutofit fontScale="90000"/>
          </a:bodyPr>
          <a:lstStyle/>
          <a:p>
            <a:r>
              <a:rPr lang="en-US" baseline="30000" dirty="0" smtClean="0"/>
              <a:t>99m</a:t>
            </a:r>
            <a:r>
              <a:rPr lang="en-US" dirty="0" smtClean="0"/>
              <a:t>Tc medical isotope usage</a:t>
            </a:r>
            <a:endParaRPr lang="en-US" baseline="30000" dirty="0"/>
          </a:p>
        </p:txBody>
      </p:sp>
      <p:sp>
        <p:nvSpPr>
          <p:cNvPr id="3" name="Content Placeholder 2"/>
          <p:cNvSpPr>
            <a:spLocks noGrp="1"/>
          </p:cNvSpPr>
          <p:nvPr>
            <p:ph idx="1"/>
          </p:nvPr>
        </p:nvSpPr>
        <p:spPr>
          <a:xfrm>
            <a:off x="152400" y="935038"/>
            <a:ext cx="5257800" cy="5008562"/>
          </a:xfrm>
        </p:spPr>
        <p:txBody>
          <a:bodyPr>
            <a:normAutofit lnSpcReduction="10000"/>
          </a:bodyPr>
          <a:lstStyle/>
          <a:p>
            <a:r>
              <a:rPr lang="en-US" dirty="0" smtClean="0"/>
              <a:t>Limited production facilities</a:t>
            </a:r>
          </a:p>
          <a:p>
            <a:r>
              <a:rPr lang="en-US" dirty="0" smtClean="0"/>
              <a:t>Produced from fission of uranium in reactors</a:t>
            </a:r>
          </a:p>
          <a:p>
            <a:r>
              <a:rPr lang="en-US" dirty="0" smtClean="0"/>
              <a:t>Target dissolved and Mo separated from uranium and fission products</a:t>
            </a:r>
          </a:p>
          <a:p>
            <a:pPr lvl="1"/>
            <a:r>
              <a:rPr lang="en-US" dirty="0" smtClean="0"/>
              <a:t>Based on Mo chemistry</a:t>
            </a:r>
          </a:p>
          <a:p>
            <a:pPr lvl="1"/>
            <a:r>
              <a:rPr lang="en-US" dirty="0" smtClean="0"/>
              <a:t>Forms anionic species in solution</a:t>
            </a:r>
          </a:p>
          <a:p>
            <a:pPr lvl="2"/>
            <a:r>
              <a:rPr lang="en-US" dirty="0" smtClean="0"/>
              <a:t>MoO</a:t>
            </a:r>
            <a:r>
              <a:rPr lang="en-US" baseline="-25000" dirty="0" smtClean="0"/>
              <a:t>4</a:t>
            </a:r>
            <a:r>
              <a:rPr lang="en-US" baseline="30000" dirty="0" smtClean="0"/>
              <a:t>2-</a:t>
            </a:r>
            <a:endParaRPr lang="en-US" dirty="0" smtClean="0"/>
          </a:p>
          <a:p>
            <a:r>
              <a:rPr lang="en-US" baseline="30000" dirty="0" smtClean="0"/>
              <a:t>99</a:t>
            </a:r>
            <a:r>
              <a:rPr lang="en-US" dirty="0" smtClean="0"/>
              <a:t>Mo decays into </a:t>
            </a:r>
            <a:r>
              <a:rPr lang="en-US" baseline="30000" dirty="0" smtClean="0"/>
              <a:t>99m</a:t>
            </a:r>
            <a:r>
              <a:rPr lang="en-US" dirty="0" smtClean="0"/>
              <a:t>Tc</a:t>
            </a:r>
          </a:p>
          <a:p>
            <a:endParaRPr lang="en-US" baseline="30000"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6199"/>
            <a:ext cx="2543093" cy="368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4876800" y="4038600"/>
            <a:ext cx="4187589" cy="2520964"/>
            <a:chOff x="4800600" y="757227"/>
            <a:chExt cx="4187589" cy="1890723"/>
          </a:xfrm>
        </p:grpSpPr>
        <p:pic>
          <p:nvPicPr>
            <p:cNvPr id="10" name="Picture 9"/>
            <p:cNvPicPr>
              <a:picLocks noChangeAspect="1"/>
            </p:cNvPicPr>
            <p:nvPr/>
          </p:nvPicPr>
          <p:blipFill>
            <a:blip r:embed="rId5"/>
            <a:stretch>
              <a:fillRect/>
            </a:stretch>
          </p:blipFill>
          <p:spPr>
            <a:xfrm>
              <a:off x="6400800" y="1151065"/>
              <a:ext cx="2587389" cy="1155700"/>
            </a:xfrm>
            <a:prstGeom prst="rect">
              <a:avLst/>
            </a:prstGeom>
          </p:spPr>
        </p:pic>
        <p:pic>
          <p:nvPicPr>
            <p:cNvPr id="11" name="Picture 10"/>
            <p:cNvPicPr>
              <a:picLocks noChangeAspect="1"/>
            </p:cNvPicPr>
            <p:nvPr/>
          </p:nvPicPr>
          <p:blipFill rotWithShape="1">
            <a:blip r:embed="rId6"/>
            <a:srcRect l="11539" t="3448"/>
            <a:stretch/>
          </p:blipFill>
          <p:spPr>
            <a:xfrm>
              <a:off x="4800600" y="757227"/>
              <a:ext cx="1559615" cy="1890723"/>
            </a:xfrm>
            <a:prstGeom prst="rect">
              <a:avLst/>
            </a:prstGeom>
          </p:spPr>
        </p:pic>
      </p:gr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736976194"/>
      </p:ext>
    </p:extLst>
  </p:cSld>
  <p:clrMapOvr>
    <a:masterClrMapping/>
  </p:clrMapOvr>
  <mc:AlternateContent xmlns:mc="http://schemas.openxmlformats.org/markup-compatibility/2006" xmlns:p14="http://schemas.microsoft.com/office/powerpoint/2010/main">
    <mc:Choice Requires="p14">
      <p:transition spd="slow" p14:dur="2000" advTm="82844"/>
    </mc:Choice>
    <mc:Fallback xmlns="">
      <p:transition spd="slow" advTm="82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4315" x="3848100" y="2286000"/>
          <p14:tracePt t="4457" x="3854450" y="2286000"/>
          <p14:tracePt t="4465" x="3879850" y="2286000"/>
          <p14:tracePt t="4472" x="3917950" y="2286000"/>
          <p14:tracePt t="4480" x="4032250" y="2286000"/>
          <p14:tracePt t="4496" x="4133850" y="2260600"/>
          <p14:tracePt t="4512" x="4286250" y="2260600"/>
          <p14:tracePt t="4528" x="4457700" y="2235200"/>
          <p14:tracePt t="4544" x="4667250" y="2216150"/>
          <p14:tracePt t="4560" x="4870450" y="2184400"/>
          <p14:tracePt t="4576" x="5105400" y="2146300"/>
          <p14:tracePt t="4592" x="5295900" y="2101850"/>
          <p14:tracePt t="4592" x="5422900" y="2063750"/>
          <p14:tracePt t="4608" x="5626100" y="1981200"/>
          <p14:tracePt t="4630" x="5810250" y="1892300"/>
          <p14:tracePt t="4648" x="5962650" y="1797050"/>
          <p14:tracePt t="4664" x="6083300" y="1682750"/>
          <p14:tracePt t="4680" x="6165850" y="1587500"/>
          <p14:tracePt t="4696" x="6254750" y="1473200"/>
          <p14:tracePt t="4708" x="6299200" y="1403350"/>
          <p14:tracePt t="4728" x="6311900" y="1314450"/>
          <p14:tracePt t="4744" x="6318250" y="1212850"/>
          <p14:tracePt t="4744" x="6337300" y="1187450"/>
          <p14:tracePt t="4761" x="6337300" y="1162050"/>
          <p14:tracePt t="4775" x="6337300" y="1136650"/>
          <p14:tracePt t="4792" x="6337300" y="1092200"/>
          <p14:tracePt t="4809" x="6337300" y="1054100"/>
          <p14:tracePt t="4825" x="6318250" y="1016000"/>
          <p14:tracePt t="4841" x="6286500" y="984250"/>
          <p14:tracePt t="4859" x="6254750" y="946150"/>
          <p14:tracePt t="4876" x="6216650" y="914400"/>
          <p14:tracePt t="4893" x="6172200" y="889000"/>
          <p14:tracePt t="4909" x="6127750" y="857250"/>
          <p14:tracePt t="4926" x="6038850" y="838200"/>
          <p14:tracePt t="4943" x="5861050" y="793750"/>
          <p14:tracePt t="4960" x="5568950" y="762000"/>
          <p14:tracePt t="4976" x="5181600" y="723900"/>
          <p14:tracePt t="4976" x="5016500" y="711200"/>
          <p14:tracePt t="4994" x="4641850" y="711200"/>
          <p14:tracePt t="5010" x="4286250" y="711200"/>
          <p14:tracePt t="5026" x="3975100" y="711200"/>
          <p14:tracePt t="5043" x="3721100" y="711200"/>
          <p14:tracePt t="5060" x="3492500" y="692150"/>
          <p14:tracePt t="5076" x="3232150" y="685800"/>
          <p14:tracePt t="5093" x="3035300" y="685800"/>
          <p14:tracePt t="5110" x="2863850" y="685800"/>
          <p14:tracePt t="5126" x="2724150" y="685800"/>
          <p14:tracePt t="5143" x="2571750" y="685800"/>
          <p14:tracePt t="5160" x="2406650" y="685800"/>
          <p14:tracePt t="5176" x="2127250" y="685800"/>
          <p14:tracePt t="5194" x="1924050" y="685800"/>
          <p14:tracePt t="5211" x="1727200" y="685800"/>
          <p14:tracePt t="5226" x="1606550" y="685800"/>
          <p14:tracePt t="5243" x="1511300" y="685800"/>
          <p14:tracePt t="5260" x="1441450" y="692150"/>
          <p14:tracePt t="5276" x="1390650" y="711200"/>
          <p14:tracePt t="5293" x="1333500" y="711200"/>
          <p14:tracePt t="5310" x="1295400" y="723900"/>
          <p14:tracePt t="5327" x="1244600" y="730250"/>
          <p14:tracePt t="5343" x="1193800" y="736600"/>
          <p14:tracePt t="5360" x="1130300" y="762000"/>
          <p14:tracePt t="5377" x="1060450" y="800100"/>
          <p14:tracePt t="5394" x="1003300" y="831850"/>
          <p14:tracePt t="5410" x="958850" y="869950"/>
          <p14:tracePt t="5427" x="914400" y="920750"/>
          <p14:tracePt t="5444" x="889000" y="990600"/>
          <p14:tracePt t="5462" x="876300" y="1054100"/>
          <p14:tracePt t="5478" x="869950" y="1079500"/>
          <p14:tracePt t="5495" x="869950" y="1104900"/>
          <p14:tracePt t="5511" x="869950" y="1143000"/>
          <p14:tracePt t="5528" x="869950" y="1187450"/>
          <p14:tracePt t="5545" x="869950" y="1212850"/>
          <p14:tracePt t="5562" x="901700" y="1270000"/>
          <p14:tracePt t="5579" x="939800" y="1301750"/>
          <p14:tracePt t="5595" x="1022350" y="1352550"/>
          <p14:tracePt t="5612" x="1136650" y="1390650"/>
          <p14:tracePt t="5628" x="1301750" y="1435100"/>
          <p14:tracePt t="5645" x="1447800" y="1473200"/>
          <p14:tracePt t="5662" x="1638300" y="1517650"/>
          <p14:tracePt t="5678" x="1822450" y="1562100"/>
          <p14:tracePt t="5695" x="2012950" y="1593850"/>
          <p14:tracePt t="5712" x="2241550" y="1625600"/>
          <p14:tracePt t="5729" x="2425700" y="1657350"/>
          <p14:tracePt t="5745" x="2749550" y="1657350"/>
          <p14:tracePt t="5762" x="2965450" y="1657350"/>
          <p14:tracePt t="5779" x="3200400" y="1657350"/>
          <p14:tracePt t="5795" x="3429000" y="1657350"/>
          <p14:tracePt t="5812" x="3727450" y="1689100"/>
          <p14:tracePt t="5828" x="3962400" y="1727200"/>
          <p14:tracePt t="5845" x="4191000" y="1752600"/>
          <p14:tracePt t="5862" x="4419600" y="1771650"/>
          <p14:tracePt t="5879" x="4686300" y="1778000"/>
          <p14:tracePt t="5895" x="4959350" y="1809750"/>
          <p14:tracePt t="5912" x="5264150" y="1809750"/>
          <p14:tracePt t="5929" x="5511800" y="1809750"/>
          <p14:tracePt t="5945" x="5772150" y="1809750"/>
          <p14:tracePt t="5962" x="5842000" y="1797050"/>
          <p14:tracePt t="5979" x="5880100" y="1778000"/>
          <p14:tracePt t="5995" x="5899150" y="1765300"/>
          <p14:tracePt t="6012" x="5924550" y="1733550"/>
          <p14:tracePt t="6029" x="5937250" y="1714500"/>
          <p14:tracePt t="6062" x="5962650" y="1663700"/>
          <p14:tracePt t="6063" x="5975350" y="1619250"/>
          <p14:tracePt t="6079" x="5994400" y="1581150"/>
          <p14:tracePt t="6096" x="6013450" y="1530350"/>
          <p14:tracePt t="6112" x="6038850" y="1454150"/>
          <p14:tracePt t="6129" x="6070600" y="1346200"/>
          <p14:tracePt t="6147" x="6089650" y="1289050"/>
          <p14:tracePt t="6163" x="6108700" y="1238250"/>
          <p14:tracePt t="6180" x="6121400" y="1174750"/>
          <p14:tracePt t="6196" x="6121400" y="1123950"/>
          <p14:tracePt t="6213" x="6121400" y="1085850"/>
          <p14:tracePt t="6229" x="6121400" y="1060450"/>
          <p14:tracePt t="6246" x="6134100" y="1028700"/>
          <p14:tracePt t="6262" x="6140450" y="1009650"/>
          <p14:tracePt t="6279" x="6140450" y="971550"/>
          <p14:tracePt t="6296" x="6146800" y="933450"/>
          <p14:tracePt t="6313" x="6153150" y="889000"/>
          <p14:tracePt t="6329" x="6159500" y="838200"/>
          <p14:tracePt t="6346" x="6178550" y="787400"/>
          <p14:tracePt t="6363" x="6184900" y="736600"/>
          <p14:tracePt t="6380" x="6197600" y="679450"/>
          <p14:tracePt t="6396" x="6203950" y="660400"/>
          <p14:tracePt t="6413" x="6216650" y="615950"/>
          <p14:tracePt t="6429" x="6223000" y="603250"/>
          <p14:tracePt t="6447" x="6229350" y="584200"/>
          <p14:tracePt t="6463" x="6229350" y="571500"/>
          <p14:tracePt t="6480" x="6235700" y="558800"/>
          <p14:tracePt t="6496" x="6242050" y="527050"/>
          <p14:tracePt t="6513" x="6248400" y="508000"/>
          <p14:tracePt t="6529" x="6254750" y="476250"/>
          <p14:tracePt t="6674" x="6254750" y="482600"/>
          <p14:tracePt t="6682" x="6254750" y="501650"/>
          <p14:tracePt t="6699" x="6248400" y="533400"/>
          <p14:tracePt t="6707" x="6242050" y="552450"/>
          <p14:tracePt t="6714" x="6223000" y="577850"/>
          <p14:tracePt t="6715" x="6223000" y="615950"/>
          <p14:tracePt t="6731" x="6197600" y="679450"/>
          <p14:tracePt t="6748" x="6191250" y="730250"/>
          <p14:tracePt t="6764" x="6165850" y="787400"/>
          <p14:tracePt t="6780" x="6159500" y="812800"/>
          <p14:tracePt t="6797" x="6153150" y="863600"/>
          <p14:tracePt t="6815" x="6153150" y="895350"/>
          <p14:tracePt t="6830" x="6153150" y="933450"/>
          <p14:tracePt t="6847" x="6153150" y="971550"/>
          <p14:tracePt t="6864" x="6153150" y="1016000"/>
          <p14:tracePt t="6880" x="6153150" y="1066800"/>
          <p14:tracePt t="6897" x="6153150" y="1111250"/>
          <p14:tracePt t="6897" x="6153150" y="1136650"/>
          <p14:tracePt t="6914" x="6153150" y="1193800"/>
          <p14:tracePt t="6931" x="6153150" y="1231900"/>
          <p14:tracePt t="6947" x="6153150" y="1263650"/>
          <p14:tracePt t="6964" x="6153150" y="1276350"/>
          <p14:tracePt t="7003" x="6153150" y="1289050"/>
          <p14:tracePt t="7019" x="6153150" y="1295400"/>
          <p14:tracePt t="7026" x="6153150" y="1301750"/>
          <p14:tracePt t="7035" x="6153150" y="1327150"/>
          <p14:tracePt t="7047" x="6153150" y="1365250"/>
          <p14:tracePt t="7064" x="6146800" y="1390650"/>
          <p14:tracePt t="7081" x="6140450" y="1428750"/>
          <p14:tracePt t="7097" x="6121400" y="1511300"/>
          <p14:tracePt t="7114" x="6089650" y="1701800"/>
          <p14:tracePt t="7131" x="6070600" y="1822450"/>
          <p14:tracePt t="7148" x="6051550" y="1955800"/>
          <p14:tracePt t="7164" x="6038850" y="2089150"/>
          <p14:tracePt t="7181" x="6032500" y="2203450"/>
          <p14:tracePt t="7197" x="6013450" y="2292350"/>
          <p14:tracePt t="7214" x="6000750" y="2362200"/>
          <p14:tracePt t="7231" x="5988050" y="2451100"/>
          <p14:tracePt t="7248" x="5981700" y="2520950"/>
          <p14:tracePt t="7264" x="5962650" y="2565400"/>
          <p14:tracePt t="7281" x="5962650" y="2609850"/>
          <p14:tracePt t="7298" x="5937250" y="2673350"/>
          <p14:tracePt t="7315" x="5930900" y="2711450"/>
          <p14:tracePt t="7331" x="5911850" y="2768600"/>
          <p14:tracePt t="7348" x="5911850" y="2806700"/>
          <p14:tracePt t="7364" x="5905500" y="2882900"/>
          <p14:tracePt t="7381" x="5899150" y="2933700"/>
          <p14:tracePt t="7398" x="5892800" y="3003550"/>
          <p14:tracePt t="7414" x="5880100" y="3073400"/>
          <p14:tracePt t="7431" x="5873750" y="3130550"/>
          <p14:tracePt t="7448" x="5873750" y="3200400"/>
          <p14:tracePt t="7464" x="5873750" y="3251200"/>
          <p14:tracePt t="7481" x="5873750" y="3302000"/>
          <p14:tracePt t="7481" x="5873750" y="3321050"/>
          <p14:tracePt t="7498" x="5880100" y="3359150"/>
          <p14:tracePt t="7515" x="5886450" y="3384550"/>
          <p14:tracePt t="7531" x="5899150" y="3416300"/>
          <p14:tracePt t="7548" x="5911850" y="3435350"/>
          <p14:tracePt t="7565" x="5924550" y="3448050"/>
          <p14:tracePt t="7581" x="5937250" y="3454400"/>
          <p14:tracePt t="7598" x="5943600" y="3473450"/>
          <p14:tracePt t="7615" x="5962650" y="3498850"/>
          <p14:tracePt t="7631" x="5981700" y="3530600"/>
          <p14:tracePt t="7648" x="6013450" y="3556000"/>
          <p14:tracePt t="7665" x="6070600" y="3600450"/>
          <p14:tracePt t="7665" x="6108700" y="3619500"/>
          <p14:tracePt t="7682" x="6121400" y="3625850"/>
          <p14:tracePt t="7698" x="6178550" y="3657600"/>
          <p14:tracePt t="7715" x="6223000" y="3683000"/>
          <p14:tracePt t="7731" x="6286500" y="3727450"/>
          <p14:tracePt t="7749" x="6362700" y="3746500"/>
          <p14:tracePt t="7765" x="6470650" y="3771900"/>
          <p14:tracePt t="7782" x="6578600" y="3797300"/>
          <p14:tracePt t="7799" x="6654800" y="3803650"/>
          <p14:tracePt t="7815" x="6699250" y="3816350"/>
          <p14:tracePt t="7832" x="6743700" y="3835400"/>
          <p14:tracePt t="7849" x="6781800" y="3841750"/>
          <p14:tracePt t="7865" x="6851650" y="3860800"/>
          <p14:tracePt t="7882" x="6921500" y="3867150"/>
          <p14:tracePt t="7899" x="7004050" y="3898900"/>
          <p14:tracePt t="7915" x="7048500" y="3905250"/>
          <p14:tracePt t="7932" x="7099300" y="3911600"/>
          <p14:tracePt t="7949" x="7181850" y="3924300"/>
          <p14:tracePt t="7965" x="7289800" y="3924300"/>
          <p14:tracePt t="7982" x="7410450" y="3924300"/>
          <p14:tracePt t="7999" x="7543800" y="3924300"/>
          <p14:tracePt t="8015" x="7626350" y="3924300"/>
          <p14:tracePt t="8032" x="7715250" y="3924300"/>
          <p14:tracePt t="8049" x="7791450" y="3924300"/>
          <p14:tracePt t="8066" x="7861300" y="3924300"/>
          <p14:tracePt t="8082" x="7956550" y="3924300"/>
          <p14:tracePt t="8099" x="8013700" y="3924300"/>
          <p14:tracePt t="8115" x="8064500" y="3924300"/>
          <p14:tracePt t="8132" x="8102600" y="3924300"/>
          <p14:tracePt t="8149" x="8134350" y="3917950"/>
          <p14:tracePt t="8166" x="8185150" y="3917950"/>
          <p14:tracePt t="8182" x="8235950" y="3917950"/>
          <p14:tracePt t="8199" x="8267700" y="3917950"/>
          <p14:tracePt t="8216" x="8312150" y="3917950"/>
          <p14:tracePt t="8232" x="8337550" y="3911600"/>
          <p14:tracePt t="8250" x="8369300" y="3898900"/>
          <p14:tracePt t="8266" x="8407400" y="3892550"/>
          <p14:tracePt t="8283" x="8420100" y="3879850"/>
          <p14:tracePt t="8299" x="8451850" y="3848100"/>
          <p14:tracePt t="8316" x="8458200" y="3835400"/>
          <p14:tracePt t="8333" x="8470900" y="3816350"/>
          <p14:tracePt t="8349" x="8489950" y="3784600"/>
          <p14:tracePt t="8366" x="8515350" y="3733800"/>
          <p14:tracePt t="8383" x="8515350" y="3714750"/>
          <p14:tracePt t="8400" x="8534400" y="3657600"/>
          <p14:tracePt t="8416" x="8540750" y="3581400"/>
          <p14:tracePt t="8433" x="8547100" y="3467100"/>
          <p14:tracePt t="8450" x="8572500" y="3302000"/>
          <p14:tracePt t="8466" x="8604250" y="3206750"/>
          <p14:tracePt t="8483" x="8616950" y="3117850"/>
          <p14:tracePt t="8500" x="8616950" y="3016250"/>
          <p14:tracePt t="8516" x="8629650" y="2921000"/>
          <p14:tracePt t="8533" x="8642350" y="2806700"/>
          <p14:tracePt t="8550" x="8642350" y="2686050"/>
          <p14:tracePt t="8566" x="8648700" y="2552700"/>
          <p14:tracePt t="8583" x="8661400" y="2495550"/>
          <p14:tracePt t="8600" x="8667750" y="2393950"/>
          <p14:tracePt t="8616" x="8667750" y="2305050"/>
          <p14:tracePt t="8634" x="8680450" y="2216150"/>
          <p14:tracePt t="8650" x="8680450" y="2139950"/>
          <p14:tracePt t="8650" x="8686800" y="2076450"/>
          <p14:tracePt t="8667" x="8705850" y="1987550"/>
          <p14:tracePt t="8683" x="8718550" y="1898650"/>
          <p14:tracePt t="8700" x="8724900" y="1803400"/>
          <p14:tracePt t="8716" x="8731250" y="1739900"/>
          <p14:tracePt t="8733" x="8750300" y="1670050"/>
          <p14:tracePt t="8750" x="8756650" y="1606550"/>
          <p14:tracePt t="8767" x="8769350" y="1549400"/>
          <p14:tracePt t="8783" x="8775700" y="1498600"/>
          <p14:tracePt t="8801" x="8788400" y="1416050"/>
          <p14:tracePt t="8817" x="8794750" y="1390650"/>
          <p14:tracePt t="8817" x="8794750" y="1358900"/>
          <p14:tracePt t="8834" x="8794750" y="1339850"/>
          <p14:tracePt t="8850" x="8813800" y="1244600"/>
          <p14:tracePt t="8867" x="8813800" y="1219200"/>
          <p14:tracePt t="8884" x="8813800" y="1181100"/>
          <p14:tracePt t="8900" x="8813800" y="1155700"/>
          <p14:tracePt t="8917" x="8807450" y="1136650"/>
          <p14:tracePt t="8934" x="8807450" y="1130300"/>
          <p14:tracePt t="8950" x="8807450" y="1117600"/>
          <p14:tracePt t="8967" x="8788400" y="1104900"/>
          <p14:tracePt t="8984" x="8782050" y="1073150"/>
          <p14:tracePt t="9000" x="8763000" y="1041400"/>
          <p14:tracePt t="9017" x="8737600" y="1003300"/>
          <p14:tracePt t="9034" x="8566150" y="920750"/>
          <p14:tracePt t="9050" x="8509000" y="876300"/>
          <p14:tracePt t="9067" x="8464550" y="844550"/>
          <p14:tracePt t="9084" x="8426450" y="812800"/>
          <p14:tracePt t="9101" x="8343900" y="793750"/>
          <p14:tracePt t="9117" x="8286750" y="768350"/>
          <p14:tracePt t="9134" x="8223250" y="755650"/>
          <p14:tracePt t="9151" x="8147050" y="749300"/>
          <p14:tracePt t="9168" x="8051800" y="723900"/>
          <p14:tracePt t="9184" x="7962900" y="704850"/>
          <p14:tracePt t="9201" x="7804150" y="679450"/>
          <p14:tracePt t="9217" x="7613650" y="641350"/>
          <p14:tracePt t="9235" x="7537450" y="635000"/>
          <p14:tracePt t="9251" x="7391400" y="609600"/>
          <p14:tracePt t="9268" x="7270750" y="609600"/>
          <p14:tracePt t="9284" x="7213600" y="603250"/>
          <p14:tracePt t="9301" x="7194550" y="603250"/>
          <p14:tracePt t="9318" x="7150100" y="603250"/>
          <p14:tracePt t="9334" x="7092950" y="603250"/>
          <p14:tracePt t="9351" x="7035800" y="603250"/>
          <p14:tracePt t="9368" x="6946900" y="603250"/>
          <p14:tracePt t="9384" x="6845300" y="603250"/>
          <p14:tracePt t="9401" x="6756400" y="603250"/>
          <p14:tracePt t="9418" x="6661150" y="603250"/>
          <p14:tracePt t="9435" x="6546850" y="603250"/>
          <p14:tracePt t="9451" x="6477000" y="603250"/>
          <p14:tracePt t="9468" x="6413500" y="603250"/>
          <p14:tracePt t="9484" x="6362700" y="603250"/>
          <p14:tracePt t="9501" x="6311900" y="603250"/>
          <p14:tracePt t="9518" x="6280150" y="615950"/>
          <p14:tracePt t="9535" x="6248400" y="635000"/>
          <p14:tracePt t="9551" x="6210300" y="666750"/>
          <p14:tracePt t="9568" x="6184900" y="704850"/>
          <p14:tracePt t="9585" x="6140450" y="749300"/>
          <p14:tracePt t="9585" x="6121400" y="768350"/>
          <p14:tracePt t="9603" x="6102350" y="793750"/>
          <p14:tracePt t="9618" x="6038850" y="869950"/>
          <p14:tracePt t="9635" x="5994400" y="939800"/>
          <p14:tracePt t="9652" x="5937250" y="1003300"/>
          <p14:tracePt t="9668" x="5911850" y="1054100"/>
          <p14:tracePt t="9685" x="5873750" y="1117600"/>
          <p14:tracePt t="9701" x="5867400" y="1162050"/>
          <p14:tracePt t="9718" x="5861050" y="1206500"/>
          <p14:tracePt t="9735" x="5854700" y="1257300"/>
          <p14:tracePt t="9752" x="5854700" y="1270000"/>
          <p14:tracePt t="9769" x="5848350" y="1295400"/>
          <p14:tracePt t="9786" x="5848350" y="1320800"/>
          <p14:tracePt t="9802" x="5848350" y="1384300"/>
          <p14:tracePt t="9819" x="5848350" y="1441450"/>
          <p14:tracePt t="9819" x="5848350" y="1466850"/>
          <p14:tracePt t="9835" x="5848350" y="1530350"/>
          <p14:tracePt t="9852" x="5848350" y="1644650"/>
          <p14:tracePt t="9868" x="5861050" y="1739900"/>
          <p14:tracePt t="9885" x="5867400" y="1803400"/>
          <p14:tracePt t="9902" x="5886450" y="1873250"/>
          <p14:tracePt t="9919" x="5886450" y="1930400"/>
          <p14:tracePt t="9935" x="5892800" y="1981200"/>
          <p14:tracePt t="9952" x="5899150" y="2025650"/>
          <p14:tracePt t="9969" x="5899150" y="2063750"/>
          <p14:tracePt t="9985" x="5905500" y="2114550"/>
          <p14:tracePt t="10002" x="5905500" y="2190750"/>
          <p14:tracePt t="10020" x="5905500" y="2228850"/>
          <p14:tracePt t="10035" x="5905500" y="2286000"/>
          <p14:tracePt t="10052" x="5905500" y="2387600"/>
          <p14:tracePt t="10069" x="5905500" y="2463800"/>
          <p14:tracePt t="10085" x="5911850" y="2571750"/>
          <p14:tracePt t="10102" x="5930900" y="2698750"/>
          <p14:tracePt t="10119" x="5937250" y="2787650"/>
          <p14:tracePt t="10136" x="5937250" y="2844800"/>
          <p14:tracePt t="10153" x="5937250" y="2901950"/>
          <p14:tracePt t="10170" x="5937250" y="2933700"/>
          <p14:tracePt t="10186" x="5937250" y="3003550"/>
          <p14:tracePt t="10202" x="5943600" y="3086100"/>
          <p14:tracePt t="10220" x="5949950" y="3117850"/>
          <p14:tracePt t="10236" x="5956300" y="3200400"/>
          <p14:tracePt t="10252" x="5956300" y="3251200"/>
          <p14:tracePt t="10269" x="5962650" y="3321050"/>
          <p14:tracePt t="10286" x="5969000" y="3378200"/>
          <p14:tracePt t="10303" x="5981700" y="3422650"/>
          <p14:tracePt t="10319" x="5988050" y="3454400"/>
          <p14:tracePt t="10336" x="6007100" y="3479800"/>
          <p14:tracePt t="10353" x="6013450" y="3505200"/>
          <p14:tracePt t="10369" x="6032500" y="3543300"/>
          <p14:tracePt t="10386" x="6064250" y="3575050"/>
          <p14:tracePt t="10403" x="6070600" y="3587750"/>
          <p14:tracePt t="10420" x="6096000" y="3606800"/>
          <p14:tracePt t="10436" x="6108700" y="3625850"/>
          <p14:tracePt t="10453" x="6146800" y="3663950"/>
          <p14:tracePt t="10469" x="6229350" y="3708400"/>
          <p14:tracePt t="10485" x="6286500" y="3752850"/>
          <p14:tracePt t="10502" x="6381750" y="3784600"/>
          <p14:tracePt t="10518" x="6445250" y="3829050"/>
          <p14:tracePt t="10535" x="6527800" y="3873500"/>
          <p14:tracePt t="10552" x="6629400" y="3917950"/>
          <p14:tracePt t="10569" x="6680200" y="3943350"/>
          <p14:tracePt t="10569" x="6724650" y="3956050"/>
          <p14:tracePt t="10586" x="6800850" y="3994150"/>
          <p14:tracePt t="10603" x="6851650" y="4000500"/>
          <p14:tracePt t="10619" x="6896100" y="4019550"/>
          <p14:tracePt t="10635" x="6940550" y="4032250"/>
          <p14:tracePt t="10653" x="7010400" y="4038600"/>
          <p14:tracePt t="10669" x="7092950" y="4038600"/>
          <p14:tracePt t="10686" x="7175500" y="4038600"/>
          <p14:tracePt t="10702" x="7264400" y="4038600"/>
          <p14:tracePt t="10719" x="7334250" y="4051300"/>
          <p14:tracePt t="10735" x="7448550" y="4070350"/>
          <p14:tracePt t="10752" x="7569200" y="4076700"/>
          <p14:tracePt t="10769" x="7734300" y="4076700"/>
          <p14:tracePt t="10786" x="7810500" y="4076700"/>
          <p14:tracePt t="10803" x="7893050" y="4051300"/>
          <p14:tracePt t="10819" x="8001000" y="4019550"/>
          <p14:tracePt t="10836" x="8077200" y="3975100"/>
          <p14:tracePt t="10852" x="8140700" y="3937000"/>
          <p14:tracePt t="10869" x="8197850" y="3886200"/>
          <p14:tracePt t="10886" x="8299450" y="3803650"/>
          <p14:tracePt t="10902" x="8369300" y="3714750"/>
          <p14:tracePt t="10919" x="8477250" y="3613150"/>
          <p14:tracePt t="10936" x="8585200" y="3505200"/>
          <p14:tracePt t="10953" x="8705850" y="3390900"/>
          <p14:tracePt t="10969" x="8858250" y="3219450"/>
          <p14:tracePt t="10987" x="8934450" y="3079750"/>
          <p14:tracePt t="11003" x="9004300" y="2952750"/>
          <p14:tracePt t="11019" x="9036050" y="2806700"/>
          <p14:tracePt t="11036" x="9067800" y="2641600"/>
          <p14:tracePt t="11053" x="9093200" y="2476500"/>
          <p14:tracePt t="11069" x="9112250" y="2362200"/>
          <p14:tracePt t="11087" x="9137650" y="2241550"/>
          <p14:tracePt t="11103" x="9137650" y="2127250"/>
          <p14:tracePt t="11121" x="9137650" y="2006600"/>
          <p14:tracePt t="11136" x="9137650" y="1930400"/>
          <p14:tracePt t="11153" x="9118600" y="1809750"/>
          <p14:tracePt t="11170" x="9067800" y="1670050"/>
          <p14:tracePt t="11187" x="9036050" y="1593850"/>
          <p14:tracePt t="11203" x="8985250" y="1536700"/>
          <p14:tracePt t="11220" x="8947150" y="1479550"/>
          <p14:tracePt t="11236" x="8896350" y="1435100"/>
          <p14:tracePt t="11253" x="8858250" y="1390650"/>
          <p14:tracePt t="11270" x="8832850" y="1371600"/>
          <p14:tracePt t="11287" x="8813800" y="1358900"/>
          <p14:tracePt t="11304" x="8782050" y="1339850"/>
          <p14:tracePt t="11320" x="8743950" y="1320800"/>
          <p14:tracePt t="11336" x="8680450" y="1295400"/>
          <p14:tracePt t="11336" x="8648700" y="1276350"/>
          <p14:tracePt t="11354" x="8477250" y="1225550"/>
          <p14:tracePt t="11370" x="8299450" y="1162050"/>
          <p14:tracePt t="11387" x="8140700" y="1117600"/>
          <p14:tracePt t="11403" x="8020050" y="1085850"/>
          <p14:tracePt t="11420" x="7905750" y="1047750"/>
          <p14:tracePt t="11437" x="7810500" y="996950"/>
          <p14:tracePt t="11453" x="7683500" y="946150"/>
          <p14:tracePt t="11470" x="7588250" y="914400"/>
          <p14:tracePt t="11487" x="7493000" y="876300"/>
          <p14:tracePt t="11503" x="7423150" y="869950"/>
          <p14:tracePt t="11520" x="7378700" y="850900"/>
          <p14:tracePt t="11537" x="7283450" y="806450"/>
          <p14:tracePt t="11554" x="7200900" y="793750"/>
          <p14:tracePt t="11570" x="7137400" y="781050"/>
          <p14:tracePt t="11587" x="7086600" y="774700"/>
          <p14:tracePt t="11604" x="7029450" y="774700"/>
          <p14:tracePt t="11621" x="6965950" y="774700"/>
          <p14:tracePt t="11637" x="6877050" y="768350"/>
          <p14:tracePt t="11654" x="6800850" y="768350"/>
          <p14:tracePt t="11670" x="6686550" y="768350"/>
          <p14:tracePt t="11687" x="6629400" y="768350"/>
          <p14:tracePt t="11704" x="6572250" y="768350"/>
          <p14:tracePt t="11720" x="6521450" y="768350"/>
          <p14:tracePt t="11737" x="6477000" y="768350"/>
          <p14:tracePt t="11755" x="6445250" y="768350"/>
          <p14:tracePt t="11771" x="6438900" y="768350"/>
          <p14:tracePt t="11787" x="6426200" y="768350"/>
          <p14:tracePt t="11866" x="6419850" y="768350"/>
          <p14:tracePt t="11874" x="6413500" y="768350"/>
          <p14:tracePt t="11888" x="6400800" y="774700"/>
          <p14:tracePt t="11888" x="6388100" y="800100"/>
          <p14:tracePt t="11904" x="6369050" y="838200"/>
          <p14:tracePt t="11921" x="6343650" y="863600"/>
          <p14:tracePt t="11937" x="6311900" y="920750"/>
          <p14:tracePt t="11954" x="6292850" y="965200"/>
          <p14:tracePt t="11971" x="6280150" y="1009650"/>
          <p14:tracePt t="11987" x="6267450" y="1066800"/>
          <p14:tracePt t="12004" x="6261100" y="1085850"/>
          <p14:tracePt t="12021" x="6248400" y="1149350"/>
          <p14:tracePt t="12038" x="6242050" y="1187450"/>
          <p14:tracePt t="12055" x="6235700" y="1257300"/>
          <p14:tracePt t="12071" x="6235700" y="1327150"/>
          <p14:tracePt t="12088" x="6235700" y="1384300"/>
          <p14:tracePt t="12104" x="6235700" y="1422400"/>
          <p14:tracePt t="12121" x="6229350" y="1479550"/>
          <p14:tracePt t="12139" x="6229350" y="1504950"/>
          <p14:tracePt t="12154" x="6229350" y="1524000"/>
          <p14:tracePt t="12171" x="6229350" y="1536700"/>
          <p14:tracePt t="12188" x="6229350" y="1562100"/>
          <p14:tracePt t="12205" x="6229350" y="1593850"/>
          <p14:tracePt t="12221" x="6229350" y="1606550"/>
          <p14:tracePt t="12238" x="6229350" y="1663700"/>
          <p14:tracePt t="12255" x="6229350" y="1720850"/>
          <p14:tracePt t="12271" x="6229350" y="1809750"/>
          <p14:tracePt t="12288" x="6229350" y="1860550"/>
          <p14:tracePt t="12305" x="6223000" y="1917700"/>
          <p14:tracePt t="12305" x="6223000" y="1936750"/>
          <p14:tracePt t="12322" x="6216650" y="1981200"/>
          <p14:tracePt t="12338" x="6210300" y="1987550"/>
          <p14:tracePt t="12355" x="6203950" y="2012950"/>
          <p14:tracePt t="12372" x="6191250" y="2032000"/>
          <p14:tracePt t="12388" x="6172200" y="2051050"/>
          <p14:tracePt t="12405" x="6159500" y="2070100"/>
          <p14:tracePt t="12422" x="6146800" y="2076450"/>
          <p14:tracePt t="12490" x="6134100" y="2082800"/>
          <p14:tracePt t="12498" x="6121400" y="2095500"/>
          <p14:tracePt t="12506" x="6096000" y="2101850"/>
          <p14:tracePt t="12522" x="6083300" y="2108200"/>
          <p14:tracePt t="12522" x="6045200" y="2127250"/>
          <p14:tracePt t="12643" x="6038850" y="2133600"/>
          <p14:tracePt t="12658" x="6032500" y="2133600"/>
          <p14:tracePt t="12666" x="6026150" y="2133600"/>
          <p14:tracePt t="12690" x="6019800" y="2133600"/>
          <p14:tracePt t="12698" x="6007100" y="2133600"/>
          <p14:tracePt t="12706" x="5962650" y="2133600"/>
          <p14:tracePt t="12722" x="5943600" y="2133600"/>
          <p14:tracePt t="12723" x="5905500" y="2133600"/>
          <p14:tracePt t="12739" x="5886450" y="2133600"/>
          <p14:tracePt t="12755" x="5867400" y="2133600"/>
          <p14:tracePt t="12772" x="5861050" y="2133600"/>
          <p14:tracePt t="12961" x="0" y="0"/>
        </p14:tracePtLst>
        <p14:tracePtLst>
          <p14:tracePt t="17699" x="5505450" y="5784850"/>
          <p14:tracePt t="17971" x="5505450" y="5778500"/>
          <p14:tracePt t="17984" x="5505450" y="5772150"/>
          <p14:tracePt t="18050" x="5505450" y="5765800"/>
          <p14:tracePt t="18067" x="5505450" y="5759450"/>
          <p14:tracePt t="18083" x="5511800" y="5740400"/>
          <p14:tracePt t="18085" x="5511800" y="5734050"/>
          <p14:tracePt t="18099" x="5524500" y="5727700"/>
          <p14:tracePt t="18099" x="5530850" y="5683250"/>
          <p14:tracePt t="18116" x="5537200" y="5651500"/>
          <p14:tracePt t="18131" x="5537200" y="5632450"/>
          <p14:tracePt t="18171" x="5537200" y="5619750"/>
          <p14:tracePt t="18194" x="5537200" y="5600700"/>
          <p14:tracePt t="18235" x="5537200" y="5588000"/>
          <p14:tracePt t="18283" x="5537200" y="5581650"/>
          <p14:tracePt t="18347" x="5537200" y="5575300"/>
          <p14:tracePt t="18347" x="5537200" y="5568950"/>
          <p14:tracePt t="18365" x="5537200" y="5562600"/>
          <p14:tracePt t="18365" x="5537200" y="5543550"/>
          <p14:tracePt t="18381" x="5537200" y="5530850"/>
          <p14:tracePt t="18398" x="5537200" y="5492750"/>
          <p14:tracePt t="18415" x="5537200" y="5473700"/>
          <p14:tracePt t="18432" x="5537200" y="5467350"/>
          <p14:tracePt t="18448" x="5537200" y="5448300"/>
          <p14:tracePt t="18465" x="5524500" y="5441950"/>
          <p14:tracePt t="18481" x="5524500" y="5410200"/>
          <p14:tracePt t="18499" x="5524500" y="5391150"/>
          <p14:tracePt t="18515" x="5524500" y="5378450"/>
          <p14:tracePt t="18532" x="5524500" y="5359400"/>
          <p14:tracePt t="18549" x="5524500" y="5334000"/>
          <p14:tracePt t="18565" x="5524500" y="5321300"/>
          <p14:tracePt t="18582" x="5530850" y="5289550"/>
          <p14:tracePt t="18598" x="5543550" y="5245100"/>
          <p14:tracePt t="18615" x="5549900" y="5213350"/>
          <p14:tracePt t="18632" x="5562600" y="5181600"/>
          <p14:tracePt t="18649" x="5568950" y="5162550"/>
          <p14:tracePt t="18665" x="5568950" y="5124450"/>
          <p14:tracePt t="18683" x="5568950" y="5111750"/>
          <p14:tracePt t="18699" x="5568950" y="5099050"/>
          <p14:tracePt t="18715" x="5568950" y="5060950"/>
          <p14:tracePt t="18732" x="5568950" y="5048250"/>
          <p14:tracePt t="18748" x="5568950" y="5035550"/>
          <p14:tracePt t="18765" x="5568950" y="5003800"/>
          <p14:tracePt t="18783" x="5568950" y="4984750"/>
          <p14:tracePt t="18799" x="5568950" y="4972050"/>
          <p14:tracePt t="18816" x="5568950" y="4959350"/>
          <p14:tracePt t="18832" x="5568950" y="4940300"/>
          <p14:tracePt t="18849" x="5568950" y="4921250"/>
          <p14:tracePt t="18865" x="5568950" y="4889500"/>
          <p14:tracePt t="18883" x="5568950" y="4876800"/>
          <p14:tracePt t="18899" x="5568950" y="4845050"/>
          <p14:tracePt t="18916" x="5568950" y="4832350"/>
          <p14:tracePt t="18932" x="5568950" y="4794250"/>
          <p14:tracePt t="18949" x="5562600" y="4768850"/>
          <p14:tracePt t="18965" x="5562600" y="4749800"/>
          <p14:tracePt t="18982" x="5556250" y="4718050"/>
          <p14:tracePt t="18999" x="5556250" y="4699000"/>
          <p14:tracePt t="19016" x="5556250" y="4692650"/>
          <p14:tracePt t="19032" x="5556250" y="4667250"/>
          <p14:tracePt t="19049" x="5556250" y="4660900"/>
          <p14:tracePt t="19066" x="5556250" y="4648200"/>
          <p14:tracePt t="19083" x="5549900" y="4635500"/>
          <p14:tracePt t="19099" x="5549900" y="4610100"/>
          <p14:tracePt t="19116" x="5549900" y="4597400"/>
          <p14:tracePt t="19132" x="5549900" y="4584700"/>
          <p14:tracePt t="19149" x="5549900" y="4572000"/>
          <p14:tracePt t="19166" x="5549900" y="4559300"/>
          <p14:tracePt t="19183" x="5549900" y="4527550"/>
          <p14:tracePt t="19199" x="5549900" y="4489450"/>
          <p14:tracePt t="19216" x="5549900" y="4464050"/>
          <p14:tracePt t="19233" x="5537200" y="4413250"/>
          <p14:tracePt t="19250" x="5530850" y="4381500"/>
          <p14:tracePt t="19267" x="5530850" y="4343400"/>
          <p14:tracePt t="19283" x="5530850" y="4318000"/>
          <p14:tracePt t="19300" x="5530850" y="4311650"/>
          <p14:tracePt t="19316" x="5530850" y="4292600"/>
          <p14:tracePt t="19333" x="5530850" y="4279900"/>
          <p14:tracePt t="19378" x="5524500" y="4267200"/>
          <p14:tracePt t="19394" x="5524500" y="4260850"/>
          <p14:tracePt t="19409" x="5524500" y="4248150"/>
          <p14:tracePt t="19410" x="5524500" y="4229100"/>
          <p14:tracePt t="19410" x="5524500" y="4210050"/>
          <p14:tracePt t="19419" x="5524500" y="4191000"/>
          <p14:tracePt t="19433" x="5530850" y="4171950"/>
          <p14:tracePt t="19450" x="5530850" y="4152900"/>
          <p14:tracePt t="19530" x="5537200" y="4146550"/>
          <p14:tracePt t="19546" x="5537200" y="4140200"/>
          <p14:tracePt t="19731" x="5537200" y="4159250"/>
          <p14:tracePt t="19731" x="5537200" y="4178300"/>
          <p14:tracePt t="19747" x="5537200" y="4197350"/>
          <p14:tracePt t="19754" x="5537200" y="4216400"/>
          <p14:tracePt t="19767" x="5537200" y="4229100"/>
          <p14:tracePt t="19775" x="5537200" y="4248150"/>
          <p14:tracePt t="19784" x="5537200" y="4254500"/>
          <p14:tracePt t="19800" x="5537200" y="4267200"/>
          <p14:tracePt t="19817" x="5537200" y="4273550"/>
          <p14:tracePt t="19834" x="5537200" y="4298950"/>
          <p14:tracePt t="19851" x="5537200" y="4324350"/>
          <p14:tracePt t="19867" x="5537200" y="4349750"/>
          <p14:tracePt t="19884" x="5537200" y="4356100"/>
          <p14:tracePt t="19900" x="5537200" y="4375150"/>
          <p14:tracePt t="19917" x="5537200" y="4381500"/>
          <p14:tracePt t="19935" x="5537200" y="4394200"/>
          <p14:tracePt t="19950" x="5537200" y="4419600"/>
          <p14:tracePt t="19967" x="5537200" y="4425950"/>
          <p14:tracePt t="19984" x="5537200" y="4438650"/>
          <p14:tracePt t="20001" x="5537200" y="4464050"/>
          <p14:tracePt t="20017" x="5537200" y="4470400"/>
          <p14:tracePt t="20035" x="5537200" y="4502150"/>
          <p14:tracePt t="20051" x="5537200" y="4514850"/>
          <p14:tracePt t="20067" x="5537200" y="4527550"/>
          <p14:tracePt t="20085" x="5537200" y="4546600"/>
          <p14:tracePt t="20101" x="5537200" y="4552950"/>
          <p14:tracePt t="20118" x="5537200" y="4616450"/>
          <p14:tracePt t="20134" x="5537200" y="4679950"/>
          <p14:tracePt t="20151" x="5537200" y="4768850"/>
          <p14:tracePt t="20168" x="5537200" y="4857750"/>
          <p14:tracePt t="20186" x="5537200" y="4914900"/>
          <p14:tracePt t="20201" x="5537200" y="4972050"/>
          <p14:tracePt t="20201" x="5537200" y="4997450"/>
          <p14:tracePt t="20218" x="5537200" y="5022850"/>
          <p14:tracePt t="20235" x="5530850" y="5048250"/>
          <p14:tracePt t="20251" x="5530850" y="5067300"/>
          <p14:tracePt t="20268" x="5530850" y="5092700"/>
          <p14:tracePt t="20284" x="5530850" y="5130800"/>
          <p14:tracePt t="20301" x="5530850" y="5181600"/>
          <p14:tracePt t="20318" x="5530850" y="5213350"/>
          <p14:tracePt t="20334" x="5530850" y="5251450"/>
          <p14:tracePt t="20352" x="5530850" y="5276850"/>
          <p14:tracePt t="20368" x="5530850" y="5302250"/>
          <p14:tracePt t="20385" x="5530850" y="5340350"/>
          <p14:tracePt t="20401" x="5537200" y="5378450"/>
          <p14:tracePt t="20419" x="5537200" y="5403850"/>
          <p14:tracePt t="20435" x="5549900" y="5441950"/>
          <p14:tracePt t="20452" x="5549900" y="5467350"/>
          <p14:tracePt t="20468" x="5556250" y="5499100"/>
          <p14:tracePt t="20485" x="5568950" y="5549900"/>
          <p14:tracePt t="20501" x="5575300" y="5575300"/>
          <p14:tracePt t="20518" x="5581650" y="5600700"/>
          <p14:tracePt t="20535" x="5581650" y="5645150"/>
          <p14:tracePt t="20552" x="5581650" y="5683250"/>
          <p14:tracePt t="20568" x="5581650" y="5721350"/>
          <p14:tracePt t="20585" x="5588000" y="5765800"/>
          <p14:tracePt t="20602" x="5588000" y="5778500"/>
          <p14:tracePt t="20619" x="5588000" y="5784850"/>
          <p14:tracePt t="20635" x="5588000" y="5791200"/>
          <p14:tracePt t="20652" x="5588000" y="5803900"/>
          <p14:tracePt t="20669" x="5588000" y="5816600"/>
          <p14:tracePt t="20685" x="5588000" y="5842000"/>
          <p14:tracePt t="20703" x="5588000" y="5867400"/>
          <p14:tracePt t="20718" x="5588000" y="5886450"/>
          <p14:tracePt t="20735" x="5594350" y="5899150"/>
          <p14:tracePt t="20752" x="5594350" y="5918200"/>
          <p14:tracePt t="20768" x="5594350" y="5930900"/>
          <p14:tracePt t="20785" x="5607050" y="5956300"/>
          <p14:tracePt t="20803" x="5607050" y="5975350"/>
          <p14:tracePt t="20819" x="5607050" y="5981700"/>
          <p14:tracePt t="20835" x="5607050" y="5994400"/>
          <p14:tracePt t="20852" x="5607050" y="6007100"/>
          <p14:tracePt t="20891" x="5607050" y="6013450"/>
          <p14:tracePt t="20938" x="5607050" y="6019800"/>
          <p14:tracePt t="20946" x="5607050" y="6032500"/>
          <p14:tracePt t="20962" x="5607050" y="6038850"/>
          <p14:tracePt t="20971" x="5607050" y="6045200"/>
          <p14:tracePt t="20985" x="5607050" y="6064250"/>
          <p14:tracePt t="20986" x="5607050" y="6096000"/>
          <p14:tracePt t="21003" x="5607050" y="6115050"/>
          <p14:tracePt t="21019" x="5600700" y="6134100"/>
          <p14:tracePt t="21036" x="5600700" y="6146800"/>
          <p14:tracePt t="21090" x="5600700" y="6153150"/>
          <p14:tracePt t="21403" x="5600700" y="6134100"/>
          <p14:tracePt t="21413" x="5600700" y="6121400"/>
          <p14:tracePt t="21421" x="5600700" y="6096000"/>
          <p14:tracePt t="21421" x="5600700" y="6057900"/>
          <p14:tracePt t="21437" x="5607050" y="6038850"/>
          <p14:tracePt t="21454" x="5619750" y="6007100"/>
          <p14:tracePt t="21471" x="5626100" y="5981700"/>
          <p14:tracePt t="21487" x="5632450" y="5930900"/>
          <p14:tracePt t="21504" x="5645150" y="5899150"/>
          <p14:tracePt t="21521" x="5651500" y="5867400"/>
          <p14:tracePt t="21538" x="5657850" y="5854700"/>
          <p14:tracePt t="21554" x="5657850" y="5816600"/>
          <p14:tracePt t="21572" x="5657850" y="5784850"/>
          <p14:tracePt t="21588" x="5657850" y="5759450"/>
          <p14:tracePt t="21604" x="5664200" y="5746750"/>
          <p14:tracePt t="21621" x="5664200" y="5734050"/>
          <p14:tracePt t="21659" x="5664200" y="5721350"/>
          <p14:tracePt t="21675" x="5664200" y="5715000"/>
          <p14:tracePt t="21676" x="5664200" y="5702300"/>
          <p14:tracePt t="21688" x="5664200" y="5689600"/>
          <p14:tracePt t="21705" x="5664200" y="5676900"/>
          <p14:tracePt t="21721" x="5664200" y="5664200"/>
          <p14:tracePt t="21738" x="5664200" y="5645150"/>
          <p14:tracePt t="21754" x="5664200" y="5607050"/>
          <p14:tracePt t="21772" x="5664200" y="5594350"/>
          <p14:tracePt t="21788" x="5664200" y="5575300"/>
          <p14:tracePt t="21805" x="5664200" y="5562600"/>
          <p14:tracePt t="21821" x="5657850" y="5543550"/>
          <p14:tracePt t="21838" x="5651500" y="5530850"/>
          <p14:tracePt t="21855" x="5638800" y="5499100"/>
          <p14:tracePt t="21872" x="5638800" y="5473700"/>
          <p14:tracePt t="21888" x="5626100" y="5422900"/>
          <p14:tracePt t="21905" x="5613400" y="5384800"/>
          <p14:tracePt t="21921" x="5607050" y="5359400"/>
          <p14:tracePt t="21938" x="5581650" y="5308600"/>
          <p14:tracePt t="21938" x="5581650" y="5295900"/>
          <p14:tracePt t="21956" x="5581650" y="5276850"/>
          <p14:tracePt t="21971" x="5581650" y="5270500"/>
          <p14:tracePt t="21988" x="5581650" y="5257800"/>
          <p14:tracePt t="22005" x="5581650" y="5251450"/>
          <p14:tracePt t="22021" x="5581650" y="5219700"/>
          <p14:tracePt t="22038" x="5581650" y="5207000"/>
          <p14:tracePt t="22055" x="5575300" y="5181600"/>
          <p14:tracePt t="22072" x="5568950" y="5162550"/>
          <p14:tracePt t="22088" x="5568950" y="5137150"/>
          <p14:tracePt t="22105" x="5568950" y="5111750"/>
          <p14:tracePt t="22122" x="5562600" y="5073650"/>
          <p14:tracePt t="22139" x="5562600" y="5035550"/>
          <p14:tracePt t="22156" x="5562600" y="5022850"/>
          <p14:tracePt t="22172" x="5556250" y="5010150"/>
          <p14:tracePt t="22189" x="5556250" y="4984750"/>
          <p14:tracePt t="22205" x="5556250" y="4959350"/>
          <p14:tracePt t="22221" x="5556250" y="4940300"/>
          <p14:tracePt t="22238" x="5556250" y="4914900"/>
          <p14:tracePt t="22254" x="5556250" y="4870450"/>
          <p14:tracePt t="22271" x="5556250" y="4832350"/>
          <p14:tracePt t="22288" x="5556250" y="4806950"/>
          <p14:tracePt t="22305" x="5556250" y="4775200"/>
          <p14:tracePt t="22321" x="5556250" y="4743450"/>
          <p14:tracePt t="22321" x="5556250" y="4737100"/>
          <p14:tracePt t="22340" x="5556250" y="4724400"/>
          <p14:tracePt t="22356" x="5556250" y="4711700"/>
          <p14:tracePt t="22373" x="5556250" y="4699000"/>
          <p14:tracePt t="22389" x="5556250" y="4679950"/>
          <p14:tracePt t="22427" x="5556250" y="4673600"/>
          <p14:tracePt t="22452" x="5556250" y="4667250"/>
          <p14:tracePt t="22468" x="5556250" y="4660900"/>
          <p14:tracePt t="22477" x="5556250" y="4648200"/>
          <p14:tracePt t="22492" x="5556250" y="4641850"/>
          <p14:tracePt t="22500" x="5556250" y="4635500"/>
          <p14:tracePt t="22507" x="5556250" y="4616450"/>
          <p14:tracePt t="22523" x="5556250" y="4572000"/>
          <p14:tracePt t="22541" x="5556250" y="4540250"/>
          <p14:tracePt t="22557" x="5549900" y="4502150"/>
          <p14:tracePt t="22574" x="5549900" y="4483100"/>
          <p14:tracePt t="22590" x="5549900" y="4457700"/>
          <p14:tracePt t="22607" x="5549900" y="4419600"/>
          <p14:tracePt t="22624" x="5549900" y="4394200"/>
          <p14:tracePt t="22639" x="5549900" y="4368800"/>
          <p14:tracePt t="22656" x="5549900" y="4356100"/>
          <p14:tracePt t="22673" x="5549900" y="4349750"/>
          <p14:tracePt t="22689" x="5549900" y="4343400"/>
          <p14:tracePt t="22706" x="5549900" y="4330700"/>
          <p14:tracePt t="22723" x="5549900" y="4311650"/>
          <p14:tracePt t="22739" x="5549900" y="4279900"/>
          <p14:tracePt t="22756" x="5549900" y="4273550"/>
          <p14:tracePt t="22773" x="5549900" y="4254500"/>
          <p14:tracePt t="22836" x="5549900" y="4248150"/>
          <p14:tracePt t="22851" x="5549900" y="4229100"/>
          <p14:tracePt t="22876" x="5549900" y="4222750"/>
          <p14:tracePt t="22885" x="5549900" y="4216400"/>
          <p14:tracePt t="22892" x="5549900" y="4210050"/>
          <p14:tracePt t="22907" x="5549900" y="4203700"/>
          <p14:tracePt t="22908" x="5549900" y="4197350"/>
          <p14:tracePt t="22925" x="5549900" y="4191000"/>
          <p14:tracePt t="23236" x="5549900" y="4197350"/>
          <p14:tracePt t="23250" x="5549900" y="4203700"/>
          <p14:tracePt t="23252" x="5549900" y="4210050"/>
          <p14:tracePt t="23260" x="5549900" y="4241800"/>
          <p14:tracePt t="23275" x="5537200" y="4267200"/>
          <p14:tracePt t="23293" x="5537200" y="4292600"/>
          <p14:tracePt t="23309" x="5537200" y="4305300"/>
          <p14:tracePt t="23325" x="5537200" y="4337050"/>
          <p14:tracePt t="23341" x="5537200" y="4349750"/>
          <p14:tracePt t="23358" x="5537200" y="4375150"/>
          <p14:tracePt t="23375" x="5537200" y="4400550"/>
          <p14:tracePt t="23391" x="5530850" y="4419600"/>
          <p14:tracePt t="23408" x="5530850" y="4451350"/>
          <p14:tracePt t="23425" x="5530850" y="4476750"/>
          <p14:tracePt t="23442" x="5530850" y="4495800"/>
          <p14:tracePt t="23458" x="5530850" y="4527550"/>
          <p14:tracePt t="23475" x="5518150" y="4552950"/>
          <p14:tracePt t="23492" x="5518150" y="4591050"/>
          <p14:tracePt t="23508" x="5505450" y="4629150"/>
          <p14:tracePt t="23526" x="5505450" y="4641850"/>
          <p14:tracePt t="23542" x="5499100" y="4660900"/>
          <p14:tracePt t="23558" x="5492750" y="4673600"/>
          <p14:tracePt t="23575" x="5486400" y="4711700"/>
          <p14:tracePt t="23592" x="5486400" y="4749800"/>
          <p14:tracePt t="23609" x="5480050" y="4800600"/>
          <p14:tracePt t="23625" x="5480050" y="4838700"/>
          <p14:tracePt t="23642" x="5473700" y="4870450"/>
          <p14:tracePt t="23659" x="5473700" y="4914900"/>
          <p14:tracePt t="23675" x="5473700" y="4927600"/>
          <p14:tracePt t="23692" x="5473700" y="4959350"/>
          <p14:tracePt t="23709" x="5473700" y="4972050"/>
          <p14:tracePt t="23725" x="5473700" y="4991100"/>
          <p14:tracePt t="23742" x="5467350" y="5016500"/>
          <p14:tracePt t="23760" x="5461000" y="5048250"/>
          <p14:tracePt t="23775" x="5454650" y="5130800"/>
          <p14:tracePt t="23792" x="5441950" y="5232400"/>
          <p14:tracePt t="23809" x="5441950" y="5359400"/>
          <p14:tracePt t="23826" x="5441950" y="5429250"/>
          <p14:tracePt t="23842" x="5441950" y="5505450"/>
          <p14:tracePt t="23860" x="5435600" y="5556250"/>
          <p14:tracePt t="23876" x="5435600" y="5607050"/>
          <p14:tracePt t="23893" x="5422900" y="5638800"/>
          <p14:tracePt t="23909" x="5422900" y="5683250"/>
          <p14:tracePt t="23926" x="5422900" y="5708650"/>
          <p14:tracePt t="23942" x="5416550" y="5734050"/>
          <p14:tracePt t="23959" x="5410200" y="5759450"/>
          <p14:tracePt t="23976" x="5410200" y="5778500"/>
          <p14:tracePt t="23993" x="5410200" y="5803900"/>
          <p14:tracePt t="24009" x="5410200" y="5829300"/>
          <p14:tracePt t="24026" x="5410200" y="5848350"/>
          <p14:tracePt t="24042" x="5410200" y="5880100"/>
          <p14:tracePt t="24059" x="5410200" y="5949950"/>
          <p14:tracePt t="24076" x="5410200" y="5981700"/>
          <p14:tracePt t="24093" x="5410200" y="6013450"/>
          <p14:tracePt t="24110" x="5410200" y="6026150"/>
          <p14:tracePt t="24126" x="5416550" y="6032500"/>
          <p14:tracePt t="24143" x="5422900" y="6038850"/>
          <p14:tracePt t="24268" x="5429250" y="6038850"/>
          <p14:tracePt t="24276" x="5441950" y="6038850"/>
          <p14:tracePt t="24293" x="5454650" y="6019800"/>
          <p14:tracePt t="24294" x="5499100" y="5911850"/>
          <p14:tracePt t="24310" x="5530850" y="5829300"/>
          <p14:tracePt t="24327" x="5556250" y="5759450"/>
          <p14:tracePt t="24343" x="5556250" y="5670550"/>
          <p14:tracePt t="24360" x="5556250" y="5613400"/>
          <p14:tracePt t="24376" x="5562600" y="5480050"/>
          <p14:tracePt t="24393" x="5568950" y="5353050"/>
          <p14:tracePt t="24410" x="5568950" y="5207000"/>
          <p14:tracePt t="24427" x="5568950" y="5099050"/>
          <p14:tracePt t="24443" x="5568950" y="4991100"/>
          <p14:tracePt t="24460" x="5581650" y="4889500"/>
          <p14:tracePt t="24477" x="5588000" y="4800600"/>
          <p14:tracePt t="24494" x="5594350" y="4737100"/>
          <p14:tracePt t="24510" x="5600700" y="4686300"/>
          <p14:tracePt t="24527" x="5600700" y="4597400"/>
          <p14:tracePt t="24543" x="5600700" y="4527550"/>
          <p14:tracePt t="24560" x="5600700" y="4495800"/>
          <p14:tracePt t="24577" x="5600700" y="4476750"/>
          <p14:tracePt t="24594" x="5600700" y="4470400"/>
          <p14:tracePt t="24610" x="5600700" y="4464050"/>
          <p14:tracePt t="24645" x="5600700" y="4445000"/>
          <p14:tracePt t="24646" x="5607050" y="4438650"/>
          <p14:tracePt t="24681" x="5607050" y="4432300"/>
          <p14:tracePt t="24685" x="5607050" y="4425950"/>
          <p14:tracePt t="24694" x="5607050" y="4419600"/>
          <p14:tracePt t="24732" x="5607050" y="4413250"/>
          <p14:tracePt t="24765" x="5607050" y="4406900"/>
          <p14:tracePt t="24772" x="5607050" y="4400550"/>
          <p14:tracePt t="24844" x="5607050" y="4394200"/>
          <p14:tracePt t="24852" x="5607050" y="4387850"/>
          <p14:tracePt t="24901" x="5613400" y="4381500"/>
          <p14:tracePt t="25655" x="0" y="0"/>
        </p14:tracePtLst>
        <p14:tracePtLst>
          <p14:tracePt t="29626" x="5664200" y="4203700"/>
          <p14:tracePt t="29757" x="5657850" y="4203700"/>
          <p14:tracePt t="29765" x="5632450" y="4203700"/>
          <p14:tracePt t="29773" x="5600700" y="4203700"/>
          <p14:tracePt t="29781" x="5568950" y="4203700"/>
          <p14:tracePt t="29789" x="5467350" y="4203700"/>
          <p14:tracePt t="29805" x="5410200" y="4203700"/>
          <p14:tracePt t="29821" x="5359400" y="4203700"/>
          <p14:tracePt t="29835" x="5321300" y="4203700"/>
          <p14:tracePt t="29853" x="5257800" y="4203700"/>
          <p14:tracePt t="29878" x="5226050" y="4203700"/>
          <p14:tracePt t="29893" x="5194300" y="4203700"/>
          <p14:tracePt t="29909" x="5175250" y="4203700"/>
          <p14:tracePt t="29925" x="5143500" y="4203700"/>
          <p14:tracePt t="29941" x="5105400" y="4191000"/>
          <p14:tracePt t="29956" x="5086350" y="4191000"/>
          <p14:tracePt t="29973" x="5073650" y="4184650"/>
          <p14:tracePt t="29989" x="5041900" y="4184650"/>
          <p14:tracePt t="30005" x="5022850" y="4184650"/>
          <p14:tracePt t="30021" x="5003800" y="4184650"/>
          <p14:tracePt t="30037" x="4984750" y="4184650"/>
          <p14:tracePt t="30052" x="4953000" y="4184650"/>
          <p14:tracePt t="30070" x="4933950" y="4203700"/>
          <p14:tracePt t="30086" x="4921250" y="4229100"/>
          <p14:tracePt t="30103" x="4921250" y="4254500"/>
          <p14:tracePt t="30119" x="4921250" y="4279900"/>
          <p14:tracePt t="30136" x="4921250" y="4298950"/>
          <p14:tracePt t="30181" x="4921250" y="4305300"/>
          <p14:tracePt t="30189" x="4921250" y="4311650"/>
          <p14:tracePt t="30190" x="4921250" y="4318000"/>
          <p14:tracePt t="30203" x="4940300" y="4343400"/>
          <p14:tracePt t="30219" x="4972050" y="4394200"/>
          <p14:tracePt t="30236" x="5010150" y="4483100"/>
          <p14:tracePt t="30253" x="5048250" y="4629150"/>
          <p14:tracePt t="30270" x="5048250" y="4768850"/>
          <p14:tracePt t="30286" x="5048250" y="4914900"/>
          <p14:tracePt t="30303" x="5048250" y="5041900"/>
          <p14:tracePt t="30320" x="5048250" y="5111750"/>
          <p14:tracePt t="30336" x="5048250" y="5168900"/>
          <p14:tracePt t="30353" x="5048250" y="5232400"/>
          <p14:tracePt t="30370" x="5048250" y="5334000"/>
          <p14:tracePt t="30386" x="5086350" y="5461000"/>
          <p14:tracePt t="30403" x="5130800" y="5607050"/>
          <p14:tracePt t="30420" x="5187950" y="5765800"/>
          <p14:tracePt t="30437" x="5207000" y="5803900"/>
          <p14:tracePt t="30453" x="5232400" y="5892800"/>
          <p14:tracePt t="30470" x="5238750" y="5918200"/>
          <p14:tracePt t="30488" x="5238750" y="5937250"/>
          <p14:tracePt t="30503" x="5238750" y="5956300"/>
          <p14:tracePt t="30520" x="5238750" y="5981700"/>
          <p14:tracePt t="30537" x="5251450" y="6019800"/>
          <p14:tracePt t="30553" x="5251450" y="6057900"/>
          <p14:tracePt t="30570" x="5264150" y="6096000"/>
          <p14:tracePt t="30588" x="5270500" y="6121400"/>
          <p14:tracePt t="30604" x="5276850" y="6153150"/>
          <p14:tracePt t="30621" x="5283200" y="6153150"/>
          <p14:tracePt t="30637" x="5289550" y="6172200"/>
          <p14:tracePt t="30702" x="5289550" y="6178550"/>
          <p14:tracePt t="30709" x="5302250" y="6184900"/>
          <p14:tracePt t="30716" x="5308600" y="6191250"/>
          <p14:tracePt t="30716" x="5321300" y="6203950"/>
          <p14:tracePt t="30725" x="5334000" y="6210300"/>
          <p14:tracePt t="30737" x="5391150" y="6216650"/>
          <p14:tracePt t="30754" x="5492750" y="6216650"/>
          <p14:tracePt t="30770" x="5600700" y="6178550"/>
          <p14:tracePt t="30787" x="5676900" y="6140450"/>
          <p14:tracePt t="30804" x="5734050" y="6108700"/>
          <p14:tracePt t="30820" x="5848350" y="6070600"/>
          <p14:tracePt t="30838" x="5949950" y="6026150"/>
          <p14:tracePt t="30855" x="6038850" y="5956300"/>
          <p14:tracePt t="30870" x="6134100" y="5867400"/>
          <p14:tracePt t="30888" x="6153150" y="5810250"/>
          <p14:tracePt t="30904" x="6178550" y="5778500"/>
          <p14:tracePt t="30921" x="6191250" y="5765800"/>
          <p14:tracePt t="30937" x="6197600" y="5734050"/>
          <p14:tracePt t="30954" x="6223000" y="5670550"/>
          <p14:tracePt t="30971" x="6242050" y="5588000"/>
          <p14:tracePt t="30988" x="6254750" y="5530850"/>
          <p14:tracePt t="31004" x="6280150" y="5416550"/>
          <p14:tracePt t="31021" x="6280150" y="5353050"/>
          <p14:tracePt t="31037" x="6280150" y="5308600"/>
          <p14:tracePt t="31054" x="6280150" y="5226050"/>
          <p14:tracePt t="31071" x="6280150" y="5137150"/>
          <p14:tracePt t="31088" x="6280150" y="5067300"/>
          <p14:tracePt t="31104" x="6248400" y="4997450"/>
          <p14:tracePt t="31121" x="6203950" y="4908550"/>
          <p14:tracePt t="31137" x="6178550" y="4857750"/>
          <p14:tracePt t="31155" x="6159500" y="4781550"/>
          <p14:tracePt t="31171" x="6146800" y="4724400"/>
          <p14:tracePt t="31188" x="6140450" y="4654550"/>
          <p14:tracePt t="31205" x="6121400" y="4578350"/>
          <p14:tracePt t="31221" x="6108700" y="4514850"/>
          <p14:tracePt t="31238" x="6096000" y="4464050"/>
          <p14:tracePt t="31255" x="6089650" y="4425950"/>
          <p14:tracePt t="31271" x="6076950" y="4375150"/>
          <p14:tracePt t="31288" x="6064250" y="4311650"/>
          <p14:tracePt t="31304" x="6045200" y="4279900"/>
          <p14:tracePt t="31321" x="6038850" y="4254500"/>
          <p14:tracePt t="31338" x="6026150" y="4229100"/>
          <p14:tracePt t="31355" x="6019800" y="4216400"/>
          <p14:tracePt t="31371" x="6007100" y="4203700"/>
          <p14:tracePt t="31388" x="5975350" y="4146550"/>
          <p14:tracePt t="31405" x="5949950" y="4127500"/>
          <p14:tracePt t="31422" x="5937250" y="4121150"/>
          <p14:tracePt t="31438" x="5924550" y="4114800"/>
          <p14:tracePt t="31455" x="5905500" y="4114800"/>
          <p14:tracePt t="31471" x="5886450" y="4114800"/>
          <p14:tracePt t="31488" x="5848350" y="4114800"/>
          <p14:tracePt t="31505" x="5778500" y="4114800"/>
          <p14:tracePt t="31522" x="5721350" y="4114800"/>
          <p14:tracePt t="31538" x="5638800" y="4114800"/>
          <p14:tracePt t="31555" x="5537200" y="4127500"/>
          <p14:tracePt t="31571" x="5473700" y="4152900"/>
          <p14:tracePt t="31589" x="5340350" y="4210050"/>
          <p14:tracePt t="31605" x="5270500" y="4222750"/>
          <p14:tracePt t="31622" x="5232400" y="4229100"/>
          <p14:tracePt t="31638" x="5207000" y="4235450"/>
          <p14:tracePt t="31655" x="5187950" y="4241800"/>
          <p14:tracePt t="31672" x="5175250" y="4248150"/>
          <p14:tracePt t="31688" x="5168900" y="4248150"/>
          <p14:tracePt t="31705" x="5149850" y="4254500"/>
          <p14:tracePt t="31722" x="5143500" y="4267200"/>
          <p14:tracePt t="31738" x="5124450" y="4267200"/>
          <p14:tracePt t="31755" x="5105400" y="4273550"/>
          <p14:tracePt t="31772" x="5092700" y="4286250"/>
          <p14:tracePt t="31789" x="5086350" y="4286250"/>
          <p14:tracePt t="31806" x="5067300" y="4343400"/>
          <p14:tracePt t="31822" x="5067300" y="4406900"/>
          <p14:tracePt t="31839" x="5067300" y="4489450"/>
          <p14:tracePt t="31856" x="5067300" y="4565650"/>
          <p14:tracePt t="31872" x="5067300" y="4616450"/>
          <p14:tracePt t="31889" x="5092700" y="4667250"/>
          <p14:tracePt t="31905" x="5124450" y="4711700"/>
          <p14:tracePt t="31922" x="5149850" y="4756150"/>
          <p14:tracePt t="31939" x="5168900" y="4819650"/>
          <p14:tracePt t="31956" x="5213350" y="4908550"/>
          <p14:tracePt t="31973" x="5226050" y="4946650"/>
          <p14:tracePt t="31989" x="5238750" y="4991100"/>
          <p14:tracePt t="32006" x="5245100" y="5022850"/>
          <p14:tracePt t="32023" x="5257800" y="5060950"/>
          <p14:tracePt t="32039" x="5264150" y="5086350"/>
          <p14:tracePt t="32056" x="5270500" y="5118100"/>
          <p14:tracePt t="32072" x="5276850" y="5149850"/>
          <p14:tracePt t="32090" x="5289550" y="5187950"/>
          <p14:tracePt t="32106" x="5308600" y="5264150"/>
          <p14:tracePt t="32123" x="5346700" y="5340350"/>
          <p14:tracePt t="32139" x="5384800" y="5480050"/>
          <p14:tracePt t="32157" x="5397500" y="5518150"/>
          <p14:tracePt t="32173" x="5416550" y="5588000"/>
          <p14:tracePt t="32190" x="5416550" y="5632450"/>
          <p14:tracePt t="32206" x="5422900" y="5683250"/>
          <p14:tracePt t="32223" x="5422900" y="5715000"/>
          <p14:tracePt t="32239" x="5422900" y="5746750"/>
          <p14:tracePt t="32256" x="5422900" y="5772150"/>
          <p14:tracePt t="32273" x="5422900" y="5791200"/>
          <p14:tracePt t="32289" x="5422900" y="5816600"/>
          <p14:tracePt t="32306" x="5422900" y="5848350"/>
          <p14:tracePt t="32323" x="5410200" y="5892800"/>
          <p14:tracePt t="32340" x="5403850" y="5918200"/>
          <p14:tracePt t="32356" x="5391150" y="5943600"/>
          <p14:tracePt t="32373" x="5391150" y="5956300"/>
          <p14:tracePt t="32390" x="5391150" y="5962650"/>
          <p14:tracePt t="32406" x="5391150" y="5975350"/>
          <p14:tracePt t="32423" x="5378450" y="5994400"/>
          <p14:tracePt t="32440" x="5378450" y="6007100"/>
          <p14:tracePt t="32457" x="5378450" y="6013450"/>
          <p14:tracePt t="32473" x="5378450" y="6019800"/>
          <p14:tracePt t="32490" x="5378450" y="6026150"/>
          <p14:tracePt t="32542" x="5378450" y="6032500"/>
          <p14:tracePt t="32550" x="5384800" y="6038850"/>
          <p14:tracePt t="32557" x="5384800" y="6045200"/>
          <p14:tracePt t="32557" x="5416550" y="6051550"/>
          <p14:tracePt t="32573" x="5492750" y="6051550"/>
          <p14:tracePt t="32590" x="5581650" y="6051550"/>
          <p14:tracePt t="32607" x="5689600" y="6051550"/>
          <p14:tracePt t="32624" x="5784850" y="6051550"/>
          <p14:tracePt t="32640" x="5854700" y="6051550"/>
          <p14:tracePt t="32656" x="5899150" y="6051550"/>
          <p14:tracePt t="32673" x="5924550" y="6045200"/>
          <p14:tracePt t="32690" x="5930900" y="6045200"/>
          <p14:tracePt t="33077" x="5937250" y="6045200"/>
          <p14:tracePt t="33084" x="5937250" y="6038850"/>
          <p14:tracePt t="33093" x="5937250" y="6032500"/>
          <p14:tracePt t="33108" x="5937250" y="6026150"/>
          <p14:tracePt t="33109" x="5924550" y="6013450"/>
          <p14:tracePt t="33124" x="5905500" y="6007100"/>
          <p14:tracePt t="33141" x="5873750" y="5975350"/>
          <p14:tracePt t="33158" x="5854700" y="5949950"/>
          <p14:tracePt t="33176" x="5816600" y="5918200"/>
          <p14:tracePt t="33192" x="5803900" y="5911850"/>
          <p14:tracePt t="33208" x="5797550" y="5905500"/>
          <p14:tracePt t="33246" x="5791200" y="5899150"/>
          <p14:tracePt t="33262" x="5778500" y="5892800"/>
          <p14:tracePt t="33270" x="5772150" y="5892800"/>
          <p14:tracePt t="33275" x="5740400" y="5892800"/>
          <p14:tracePt t="33291" x="5689600" y="5886450"/>
          <p14:tracePt t="33308" x="5626100" y="5880100"/>
          <p14:tracePt t="33325" x="5524500" y="5880100"/>
          <p14:tracePt t="33341" x="5454650" y="5867400"/>
          <p14:tracePt t="33358" x="5403850" y="5861050"/>
          <p14:tracePt t="33374" x="5365750" y="5854700"/>
          <p14:tracePt t="33391" x="5334000" y="5842000"/>
          <p14:tracePt t="33408" x="5289550" y="5810250"/>
          <p14:tracePt t="33424" x="5264150" y="5778500"/>
          <p14:tracePt t="33442" x="5245100" y="5734050"/>
          <p14:tracePt t="33458" x="5238750" y="5708650"/>
          <p14:tracePt t="33475" x="5200650" y="5664200"/>
          <p14:tracePt t="33491" x="5181600" y="5600700"/>
          <p14:tracePt t="33508" x="5149850" y="5422900"/>
          <p14:tracePt t="33525" x="5111750" y="5327650"/>
          <p14:tracePt t="33542" x="5105400" y="5276850"/>
          <p14:tracePt t="33558" x="5099050" y="5251450"/>
          <p14:tracePt t="33575" x="5092700" y="5232400"/>
          <p14:tracePt t="33592" x="5092700" y="5219700"/>
          <p14:tracePt t="33608" x="5092700" y="5207000"/>
          <p14:tracePt t="33805" x="5092700" y="5200650"/>
          <p14:tracePt t="33829" x="5092700" y="5194300"/>
          <p14:tracePt t="33846" x="5099050" y="5187950"/>
          <p14:tracePt t="33860" x="5105400" y="5181600"/>
          <p14:tracePt t="33908" x="0" y="0"/>
        </p14:tracePtLst>
        <p14:tracePtLst>
          <p14:tracePt t="34629" x="5480050" y="4718050"/>
          <p14:tracePt t="34686" x="5486400" y="4718050"/>
          <p14:tracePt t="34710" x="5492750" y="4711700"/>
          <p14:tracePt t="34717" x="5492750" y="4699000"/>
          <p14:tracePt t="34725" x="5499100" y="4686300"/>
          <p14:tracePt t="34743" x="5499100" y="4673600"/>
          <p14:tracePt t="34749" x="5505450" y="4648200"/>
          <p14:tracePt t="34765" x="5518150" y="4603750"/>
          <p14:tracePt t="34781" x="5524500" y="4578350"/>
          <p14:tracePt t="34797" x="5524500" y="4552950"/>
          <p14:tracePt t="34813" x="5524500" y="4533900"/>
          <p14:tracePt t="34827" x="5524500" y="4521200"/>
          <p14:tracePt t="34845" x="5524500" y="4483100"/>
          <p14:tracePt t="34861" x="5530850" y="4464050"/>
          <p14:tracePt t="34861" x="5530850" y="4445000"/>
          <p14:tracePt t="34878" x="5549900" y="4413250"/>
          <p14:tracePt t="34909" x="5549900" y="4400550"/>
          <p14:tracePt t="34941" x="5549900" y="4387850"/>
          <p14:tracePt t="34950" x="5556250" y="4375150"/>
          <p14:tracePt t="34957" x="5556250" y="4368800"/>
          <p14:tracePt t="34965" x="5568950" y="4324350"/>
          <p14:tracePt t="34981" x="5588000" y="4279900"/>
          <p14:tracePt t="34997" x="5594350" y="4222750"/>
          <p14:tracePt t="35014" x="5607050" y="4191000"/>
          <p14:tracePt t="35027" x="5607050" y="4178300"/>
          <p14:tracePt t="35044" x="5607050" y="4171950"/>
          <p14:tracePt t="35253" x="5607050" y="4165600"/>
          <p14:tracePt t="35277" x="5600700" y="4165600"/>
          <p14:tracePt t="35293" x="5588000" y="4178300"/>
          <p14:tracePt t="35365" x="5588000" y="4184650"/>
          <p14:tracePt t="35374" x="5588000" y="4197350"/>
          <p14:tracePt t="35380" x="5581650" y="4197350"/>
          <p14:tracePt t="35389" x="5575300" y="4210050"/>
          <p14:tracePt t="35396" x="5562600" y="4235450"/>
          <p14:tracePt t="36148" x="0" y="0"/>
        </p14:tracePtLst>
        <p14:tracePtLst>
          <p14:tracePt t="44026" x="3867150" y="4660900"/>
          <p14:tracePt t="44055" x="3879850" y="4660900"/>
          <p14:tracePt t="44071" x="3898900" y="4660900"/>
          <p14:tracePt t="44079" x="3924300" y="4660900"/>
          <p14:tracePt t="44087" x="3943350" y="4660900"/>
          <p14:tracePt t="44095" x="4051300" y="4660900"/>
          <p14:tracePt t="44111" x="4279900" y="4660900"/>
          <p14:tracePt t="44128" x="4419600" y="4654550"/>
          <p14:tracePt t="44151" x="4489450" y="4641850"/>
          <p14:tracePt t="44167" x="4527550" y="4635500"/>
          <p14:tracePt t="44183" x="4559300" y="4616450"/>
          <p14:tracePt t="44199" x="4572000" y="4597400"/>
          <p14:tracePt t="44215" x="4597400" y="4559300"/>
          <p14:tracePt t="44231" x="4629150" y="4527550"/>
          <p14:tracePt t="44247" x="4635500" y="4508500"/>
          <p14:tracePt t="44263" x="4641850" y="4489450"/>
          <p14:tracePt t="44277" x="4648200" y="4476750"/>
          <p14:tracePt t="44295" x="4648200" y="4464050"/>
          <p14:tracePt t="44327" x="4648200" y="4451350"/>
          <p14:tracePt t="44351" x="4648200" y="4438650"/>
          <p14:tracePt t="44359" x="4635500" y="4432300"/>
          <p14:tracePt t="44375" x="4622800" y="4419600"/>
          <p14:tracePt t="44377" x="4559300" y="4381500"/>
          <p14:tracePt t="44399" x="4464050" y="4362450"/>
          <p14:tracePt t="44415" x="4406900" y="4337050"/>
          <p14:tracePt t="44437" x="4362450" y="4318000"/>
          <p14:tracePt t="44445" x="4032250" y="4210050"/>
          <p14:tracePt t="44460" x="3816350" y="4159250"/>
          <p14:tracePt t="44477" x="3714750" y="4146550"/>
          <p14:tracePt t="44494" x="3600450" y="4121150"/>
          <p14:tracePt t="44511" x="3511550" y="4095750"/>
          <p14:tracePt t="44527" x="3384550" y="4070350"/>
          <p14:tracePt t="44544" x="3251200" y="4044950"/>
          <p14:tracePt t="44560" x="3155950" y="4038600"/>
          <p14:tracePt t="44577" x="3048000" y="4013200"/>
          <p14:tracePt t="44594" x="2978150" y="3994150"/>
          <p14:tracePt t="44610" x="2882900" y="3962400"/>
          <p14:tracePt t="44627" x="2768600" y="3937000"/>
          <p14:tracePt t="44645" x="2698750" y="3924300"/>
          <p14:tracePt t="44661" x="2609850" y="3917950"/>
          <p14:tracePt t="44677" x="2540000" y="3911600"/>
          <p14:tracePt t="44694" x="2457450" y="3905250"/>
          <p14:tracePt t="44711" x="2362200" y="3898900"/>
          <p14:tracePt t="44727" x="2273300" y="3898900"/>
          <p14:tracePt t="44744" x="2184400" y="3898900"/>
          <p14:tracePt t="44761" x="2082800" y="3898900"/>
          <p14:tracePt t="44778" x="2019300" y="3898900"/>
          <p14:tracePt t="44794" x="1911350" y="3917950"/>
          <p14:tracePt t="44811" x="1816100" y="3937000"/>
          <p14:tracePt t="44828" x="1727200" y="3987800"/>
          <p14:tracePt t="44844" x="1606550" y="4038600"/>
          <p14:tracePt t="44862" x="1562100" y="4070350"/>
          <p14:tracePt t="44878" x="1536700" y="4102100"/>
          <p14:tracePt t="44894" x="1511300" y="4140200"/>
          <p14:tracePt t="44911" x="1492250" y="4191000"/>
          <p14:tracePt t="44928" x="1466850" y="4260850"/>
          <p14:tracePt t="44945" x="1435100" y="4343400"/>
          <p14:tracePt t="44961" x="1403350" y="4400550"/>
          <p14:tracePt t="44978" x="1397000" y="4476750"/>
          <p14:tracePt t="44995" x="1365250" y="4572000"/>
          <p14:tracePt t="45011" x="1358900" y="4622800"/>
          <p14:tracePt t="45028" x="1358900" y="4699000"/>
          <p14:tracePt t="45045" x="1358900" y="4743450"/>
          <p14:tracePt t="45062" x="1358900" y="4781550"/>
          <p14:tracePt t="45078" x="1358900" y="4806950"/>
          <p14:tracePt t="45095" x="1365250" y="4864100"/>
          <p14:tracePt t="45111" x="1390650" y="4895850"/>
          <p14:tracePt t="45128" x="1416050" y="4933950"/>
          <p14:tracePt t="45145" x="1441450" y="4972050"/>
          <p14:tracePt t="45162" x="1498600" y="5029200"/>
          <p14:tracePt t="45178" x="1536700" y="5067300"/>
          <p14:tracePt t="45195" x="1581150" y="5118100"/>
          <p14:tracePt t="45212" x="1638300" y="5156200"/>
          <p14:tracePt t="45212" x="1651000" y="5162550"/>
          <p14:tracePt t="45229" x="1695450" y="5187950"/>
          <p14:tracePt t="45245" x="1790700" y="5219700"/>
          <p14:tracePt t="45262" x="1917700" y="5251450"/>
          <p14:tracePt t="45278" x="2101850" y="5283200"/>
          <p14:tracePt t="45296" x="2222500" y="5308600"/>
          <p14:tracePt t="45312" x="2336800" y="5334000"/>
          <p14:tracePt t="45329" x="2425700" y="5340350"/>
          <p14:tracePt t="45345" x="2495550" y="5359400"/>
          <p14:tracePt t="45362" x="2578100" y="5359400"/>
          <p14:tracePt t="45378" x="2667000" y="5378450"/>
          <p14:tracePt t="45396" x="2743200" y="5384800"/>
          <p14:tracePt t="45412" x="2819400" y="5391150"/>
          <p14:tracePt t="45429" x="2870200" y="5403850"/>
          <p14:tracePt t="45445" x="2959100" y="5410200"/>
          <p14:tracePt t="45462" x="3035300" y="5410200"/>
          <p14:tracePt t="45479" x="3092450" y="5403850"/>
          <p14:tracePt t="45495" x="3117850" y="5365750"/>
          <p14:tracePt t="45512" x="3143250" y="5334000"/>
          <p14:tracePt t="45529" x="3149600" y="5295900"/>
          <p14:tracePt t="45545" x="3155950" y="5245100"/>
          <p14:tracePt t="45562" x="3168650" y="5219700"/>
          <p14:tracePt t="45579" x="3168650" y="5194300"/>
          <p14:tracePt t="45595" x="3168650" y="5092700"/>
          <p14:tracePt t="45614" x="3168650" y="5048250"/>
          <p14:tracePt t="45629" x="3162300" y="4984750"/>
          <p14:tracePt t="45646" x="3124200" y="4921250"/>
          <p14:tracePt t="45662" x="3086100" y="4864100"/>
          <p14:tracePt t="45679" x="3035300" y="4819650"/>
          <p14:tracePt t="45696" x="2978150" y="4794250"/>
          <p14:tracePt t="45712" x="2927350" y="4762500"/>
          <p14:tracePt t="45729" x="2844800" y="4743450"/>
          <p14:tracePt t="45746" x="2819400" y="4737100"/>
          <p14:tracePt t="45763" x="2692400" y="4692650"/>
          <p14:tracePt t="45779" x="2622550" y="4679950"/>
          <p14:tracePt t="45797" x="2520950" y="4654550"/>
          <p14:tracePt t="45813" x="2432050" y="4648200"/>
          <p14:tracePt t="45830" x="2311400" y="4635500"/>
          <p14:tracePt t="45846" x="2178050" y="4635500"/>
          <p14:tracePt t="45863" x="2012950" y="4635500"/>
          <p14:tracePt t="45881" x="1917700" y="4635500"/>
          <p14:tracePt t="45896" x="1828800" y="4635500"/>
          <p14:tracePt t="45913" x="1771650" y="4635500"/>
          <p14:tracePt t="45929" x="1733550" y="4635500"/>
          <p14:tracePt t="45946" x="1701800" y="4648200"/>
          <p14:tracePt t="45963" x="1663700" y="4660900"/>
          <p14:tracePt t="45980" x="1638300" y="4679950"/>
          <p14:tracePt t="45996" x="1600200" y="4711700"/>
          <p14:tracePt t="46013" x="1587500" y="4730750"/>
          <p14:tracePt t="46030" x="1562100" y="4749800"/>
          <p14:tracePt t="46046" x="1536700" y="4800600"/>
          <p14:tracePt t="46064" x="1511300" y="4838700"/>
          <p14:tracePt t="46080" x="1492250" y="4870450"/>
          <p14:tracePt t="46096" x="1473200" y="4914900"/>
          <p14:tracePt t="46113" x="1460500" y="4953000"/>
          <p14:tracePt t="46130" x="1460500" y="4997450"/>
          <p14:tracePt t="46147" x="1460500" y="5022850"/>
          <p14:tracePt t="46163" x="1460500" y="5048250"/>
          <p14:tracePt t="46180" x="1479550" y="5067300"/>
          <p14:tracePt t="46196" x="1492250" y="5092700"/>
          <p14:tracePt t="46213" x="1524000" y="5124450"/>
          <p14:tracePt t="46230" x="1612900" y="5168900"/>
          <p14:tracePt t="46247" x="1727200" y="5226050"/>
          <p14:tracePt t="46263" x="1866900" y="5276850"/>
          <p14:tracePt t="46280" x="2044700" y="5340350"/>
          <p14:tracePt t="46297" x="2209800" y="5384800"/>
          <p14:tracePt t="46313" x="2374900" y="5416550"/>
          <p14:tracePt t="46330" x="2552700" y="5441950"/>
          <p14:tracePt t="46347" x="2717800" y="5461000"/>
          <p14:tracePt t="46363" x="2857500" y="5461000"/>
          <p14:tracePt t="46380" x="2959100" y="5461000"/>
          <p14:tracePt t="46397" x="3041650" y="5461000"/>
          <p14:tracePt t="46414" x="3111500" y="5461000"/>
          <p14:tracePt t="46430" x="3187700" y="5448300"/>
          <p14:tracePt t="46448" x="3232150" y="5422900"/>
          <p14:tracePt t="46464" x="3270250" y="5391150"/>
          <p14:tracePt t="46481" x="3308350" y="5334000"/>
          <p14:tracePt t="46497" x="3321050" y="5289550"/>
          <p14:tracePt t="46514" x="3327400" y="5219700"/>
          <p14:tracePt t="46530" x="3327400" y="5168900"/>
          <p14:tracePt t="46547" x="3327400" y="5105400"/>
          <p14:tracePt t="46564" x="3327400" y="5054600"/>
          <p14:tracePt t="46581" x="3302000" y="4984750"/>
          <p14:tracePt t="46597" x="3238500" y="4895850"/>
          <p14:tracePt t="46614" x="3175000" y="4819650"/>
          <p14:tracePt t="46631" x="3136900" y="4781550"/>
          <p14:tracePt t="46647" x="3098800" y="4762500"/>
          <p14:tracePt t="46664" x="3041650" y="4730750"/>
          <p14:tracePt t="46681" x="2952750" y="4705350"/>
          <p14:tracePt t="46697" x="2857500" y="4673600"/>
          <p14:tracePt t="46714" x="2736850" y="4641850"/>
          <p14:tracePt t="46731" x="2628900" y="4616450"/>
          <p14:tracePt t="46748" x="2540000" y="4597400"/>
          <p14:tracePt t="46764" x="2425700" y="4578350"/>
          <p14:tracePt t="46781" x="2317750" y="4578350"/>
          <p14:tracePt t="46797" x="2165350" y="4578350"/>
          <p14:tracePt t="46815" x="2120900" y="4578350"/>
          <p14:tracePt t="46831" x="2000250" y="4578350"/>
          <p14:tracePt t="46849" x="1936750" y="4603750"/>
          <p14:tracePt t="46864" x="1854200" y="4660900"/>
          <p14:tracePt t="46881" x="1790700" y="4705350"/>
          <p14:tracePt t="46897" x="1714500" y="4756150"/>
          <p14:tracePt t="46915" x="1663700" y="4819650"/>
          <p14:tracePt t="46931" x="1631950" y="4864100"/>
          <p14:tracePt t="46948" x="1600200" y="4921250"/>
          <p14:tracePt t="46964" x="1568450" y="4965700"/>
          <p14:tracePt t="46981" x="1549400" y="5010150"/>
          <p14:tracePt t="46998" x="1536700" y="5035550"/>
          <p14:tracePt t="47015" x="1524000" y="5054600"/>
          <p14:tracePt t="47032" x="1511300" y="5092700"/>
          <p14:tracePt t="47048" x="1511300" y="5118100"/>
          <p14:tracePt t="47065" x="1504950" y="5130800"/>
          <p14:tracePt t="47082" x="1504950" y="5143500"/>
          <p14:tracePt t="47098" x="1504950" y="5149850"/>
          <p14:tracePt t="47114" x="1504950" y="5175250"/>
          <p14:tracePt t="47131" x="1511300" y="5207000"/>
          <p14:tracePt t="47148" x="1549400" y="5238750"/>
          <p14:tracePt t="47165" x="1631950" y="5295900"/>
          <p14:tracePt t="47182" x="1733550" y="5372100"/>
          <p14:tracePt t="47198" x="2000250" y="5448300"/>
          <p14:tracePt t="47215" x="2152650" y="5492750"/>
          <p14:tracePt t="47232" x="2311400" y="5537200"/>
          <p14:tracePt t="47248" x="2444750" y="5568950"/>
          <p14:tracePt t="47265" x="2571750" y="5613400"/>
          <p14:tracePt t="47282" x="2711450" y="5613400"/>
          <p14:tracePt t="47298" x="2832100" y="5613400"/>
          <p14:tracePt t="47315" x="2946400" y="5600700"/>
          <p14:tracePt t="47332" x="3022600" y="5556250"/>
          <p14:tracePt t="47349" x="3079750" y="5486400"/>
          <p14:tracePt t="47365" x="3105150" y="5441950"/>
          <p14:tracePt t="47382" x="3117850" y="5365750"/>
          <p14:tracePt t="47399" x="3117850" y="5353050"/>
          <p14:tracePt t="47415" x="3117850" y="5213350"/>
          <p14:tracePt t="47432" x="3117850" y="5143500"/>
          <p14:tracePt t="47449" x="3117850" y="5086350"/>
          <p14:tracePt t="47465" x="3117850" y="5016500"/>
          <p14:tracePt t="47482" x="3086100" y="4953000"/>
          <p14:tracePt t="47499" x="3067050" y="4889500"/>
          <p14:tracePt t="47516" x="3041650" y="4838700"/>
          <p14:tracePt t="47532" x="3009900" y="4787900"/>
          <p14:tracePt t="47549" x="2984500" y="4762500"/>
          <p14:tracePt t="47565" x="2971800" y="4743450"/>
          <p14:tracePt t="47565" x="2965450" y="4730750"/>
          <p14:tracePt t="47583" x="2959100" y="4724400"/>
          <p14:tracePt t="47599" x="2901950" y="4686300"/>
          <p14:tracePt t="47616" x="2838450" y="4654550"/>
          <p14:tracePt t="47632" x="2768600" y="4616450"/>
          <p14:tracePt t="47649" x="2641600" y="4591050"/>
          <p14:tracePt t="47665" x="2540000" y="4552950"/>
          <p14:tracePt t="47682" x="2393950" y="4514850"/>
          <p14:tracePt t="47699" x="2254250" y="4508500"/>
          <p14:tracePt t="47716" x="2101850" y="4508500"/>
          <p14:tracePt t="47732" x="1968500" y="4508500"/>
          <p14:tracePt t="47749" x="1828800" y="4521200"/>
          <p14:tracePt t="47766" x="1701800" y="4546600"/>
          <p14:tracePt t="47783" x="1574800" y="4603750"/>
          <p14:tracePt t="47799" x="1441450" y="4673600"/>
          <p14:tracePt t="47817" x="1409700" y="4705350"/>
          <p14:tracePt t="47833" x="1390650" y="4737100"/>
          <p14:tracePt t="47850" x="1358900" y="4794250"/>
          <p14:tracePt t="47866" x="1358900" y="4832350"/>
          <p14:tracePt t="47883" x="1358900" y="4857750"/>
          <p14:tracePt t="47899" x="1358900" y="4895850"/>
          <p14:tracePt t="47916" x="1365250" y="4927600"/>
          <p14:tracePt t="47933" x="1416050" y="4997450"/>
          <p14:tracePt t="47950" x="1517650" y="5099050"/>
          <p14:tracePt t="47966" x="1676400" y="5194300"/>
          <p14:tracePt t="47983" x="1917700" y="5283200"/>
          <p14:tracePt t="47999" x="2038350" y="5334000"/>
          <p14:tracePt t="48016" x="2152650" y="5365750"/>
          <p14:tracePt t="48033" x="2235200" y="5378450"/>
          <p14:tracePt t="48049" x="2336800" y="5391150"/>
          <p14:tracePt t="48066" x="2527300" y="5391150"/>
          <p14:tracePt t="48083" x="2711450" y="5391150"/>
          <p14:tracePt t="48100" x="2908300" y="5391150"/>
          <p14:tracePt t="48116" x="3048000" y="5391150"/>
          <p14:tracePt t="48133" x="3136900" y="5391150"/>
          <p14:tracePt t="48150" x="3206750" y="5372100"/>
          <p14:tracePt t="48166" x="3270250" y="5289550"/>
          <p14:tracePt t="48183" x="3302000" y="5219700"/>
          <p14:tracePt t="48201" x="3308350" y="5175250"/>
          <p14:tracePt t="48217" x="3314700" y="5124450"/>
          <p14:tracePt t="48233" x="3314700" y="5092700"/>
          <p14:tracePt t="48250" x="3314700" y="5029200"/>
          <p14:tracePt t="48267" x="3314700" y="4965700"/>
          <p14:tracePt t="48283" x="3295650" y="4927600"/>
          <p14:tracePt t="48300" x="3270250" y="4902200"/>
          <p14:tracePt t="48317" x="3232150" y="4876800"/>
          <p14:tracePt t="48333" x="3181350" y="4845050"/>
          <p14:tracePt t="48350" x="2997200" y="4794250"/>
          <p14:tracePt t="48367" x="2800350" y="4749800"/>
          <p14:tracePt t="48384" x="2552700" y="4711700"/>
          <p14:tracePt t="48400" x="2349500" y="4699000"/>
          <p14:tracePt t="48417" x="2165350" y="4699000"/>
          <p14:tracePt t="48433" x="2012950" y="4699000"/>
          <p14:tracePt t="48450" x="1905000" y="4699000"/>
          <p14:tracePt t="48467" x="1790700" y="4724400"/>
          <p14:tracePt t="48483" x="1714500" y="4756150"/>
          <p14:tracePt t="48500" x="1657350" y="4800600"/>
          <p14:tracePt t="48517" x="1612900" y="4838700"/>
          <p14:tracePt t="48534" x="1568450" y="4895850"/>
          <p14:tracePt t="48551" x="1543050" y="4940300"/>
          <p14:tracePt t="48568" x="1530350" y="4978400"/>
          <p14:tracePt t="48584" x="1530350" y="5016500"/>
          <p14:tracePt t="48601" x="1530350" y="5086350"/>
          <p14:tracePt t="48617" x="1536700" y="5156200"/>
          <p14:tracePt t="48634" x="1574800" y="5232400"/>
          <p14:tracePt t="48650" x="1600200" y="5270500"/>
          <p14:tracePt t="48667" x="1663700" y="5327650"/>
          <p14:tracePt t="48684" x="1746250" y="5391150"/>
          <p14:tracePt t="48701" x="1860550" y="5422900"/>
          <p14:tracePt t="48717" x="2089150" y="5505450"/>
          <p14:tracePt t="48734" x="2311400" y="5543550"/>
          <p14:tracePt t="48751" x="2501900" y="5549900"/>
          <p14:tracePt t="48751" x="2609850" y="5549900"/>
          <p14:tracePt t="48768" x="2730500" y="5549900"/>
          <p14:tracePt t="48784" x="2844800" y="5524500"/>
          <p14:tracePt t="48801" x="2927350" y="5454650"/>
          <p14:tracePt t="48817" x="2978150" y="5397500"/>
          <p14:tracePt t="48834" x="3022600" y="5321300"/>
          <p14:tracePt t="48851" x="3041650" y="5245100"/>
          <p14:tracePt t="48868" x="3048000" y="5168900"/>
          <p14:tracePt t="48884" x="3048000" y="5080000"/>
          <p14:tracePt t="48901" x="3048000" y="5016500"/>
          <p14:tracePt t="48918" x="3048000" y="4965700"/>
          <p14:tracePt t="48934" x="3016250" y="4914900"/>
          <p14:tracePt t="48951" x="2971800" y="4864100"/>
          <p14:tracePt t="48968" x="2927350" y="4813300"/>
          <p14:tracePt t="48984" x="2851150" y="4768850"/>
          <p14:tracePt t="49001" x="2749550" y="4743450"/>
          <p14:tracePt t="49018" x="2654300" y="4724400"/>
          <p14:tracePt t="49036" x="2520950" y="4686300"/>
          <p14:tracePt t="49051" x="2368550" y="4679950"/>
          <p14:tracePt t="49068" x="2228850" y="4679950"/>
          <p14:tracePt t="49085" x="2108200" y="4679950"/>
          <p14:tracePt t="49102" x="1987550" y="4679950"/>
          <p14:tracePt t="49118" x="1885950" y="4679950"/>
          <p14:tracePt t="49135" x="1778000" y="4699000"/>
          <p14:tracePt t="49151" x="1733550" y="4730750"/>
          <p14:tracePt t="49169" x="1695450" y="4768850"/>
          <p14:tracePt t="49185" x="1676400" y="4794250"/>
          <p14:tracePt t="49202" x="1670050" y="4832350"/>
          <p14:tracePt t="49218" x="1663700" y="4876800"/>
          <p14:tracePt t="49235" x="1663700" y="4927600"/>
          <p14:tracePt t="49252" x="1670050" y="4991100"/>
          <p14:tracePt t="49268" x="1708150" y="5041900"/>
          <p14:tracePt t="49285" x="1778000" y="5092700"/>
          <p14:tracePt t="49301" x="1885950" y="5130800"/>
          <p14:tracePt t="49318" x="2108200" y="5168900"/>
          <p14:tracePt t="49335" x="2260600" y="5181600"/>
          <p14:tracePt t="49352" x="2387600" y="5181600"/>
          <p14:tracePt t="49369" x="2520950" y="5181600"/>
          <p14:tracePt t="49385" x="2641600" y="5162550"/>
          <p14:tracePt t="49402" x="2768600" y="5111750"/>
          <p14:tracePt t="49418" x="2838450" y="5041900"/>
          <p14:tracePt t="49435" x="2882900" y="5003800"/>
          <p14:tracePt t="49452" x="2882900" y="4972050"/>
          <p14:tracePt t="49469" x="2889250" y="4933950"/>
          <p14:tracePt t="49485" x="2889250" y="4927600"/>
          <p14:tracePt t="49528" x="2889250" y="4921250"/>
          <p14:tracePt t="49536" x="2889250" y="4914900"/>
          <p14:tracePt t="49536" x="2870200" y="4883150"/>
          <p14:tracePt t="49552" x="2755900" y="4832350"/>
          <p14:tracePt t="49569" x="2590800" y="4794250"/>
          <p14:tracePt t="49585" x="2432050" y="4775200"/>
          <p14:tracePt t="49602" x="2324100" y="4775200"/>
          <p14:tracePt t="49619" x="2254250" y="4775200"/>
          <p14:tracePt t="49636" x="2247900" y="4775200"/>
          <p14:tracePt t="49653" x="2241550" y="4775200"/>
          <p14:tracePt t="49712" x="2241550" y="4794250"/>
          <p14:tracePt t="49720" x="2317750" y="4838700"/>
          <p14:tracePt t="49736" x="2362200" y="4864100"/>
          <p14:tracePt t="49736" x="2482850" y="4940300"/>
          <p14:tracePt t="49752" x="2679700" y="5048250"/>
          <p14:tracePt t="49769" x="2927350" y="5194300"/>
          <p14:tracePt t="49786" x="3136900" y="5321300"/>
          <p14:tracePt t="49803" x="3441700" y="5448300"/>
          <p14:tracePt t="49819" x="3759200" y="5549900"/>
          <p14:tracePt t="49836" x="4146550" y="5632450"/>
          <p14:tracePt t="49853" x="4622800" y="5740400"/>
          <p14:tracePt t="49869" x="5181600" y="5822950"/>
          <p14:tracePt t="49886" x="5715000" y="5905500"/>
          <p14:tracePt t="49903" x="6165850" y="5937250"/>
          <p14:tracePt t="49920" x="6394450" y="5937250"/>
          <p14:tracePt t="49936" x="6629400" y="5937250"/>
          <p14:tracePt t="49953" x="6794500" y="5937250"/>
          <p14:tracePt t="49970" x="6889750" y="5937250"/>
          <p14:tracePt t="49986" x="6953250" y="5905500"/>
          <p14:tracePt t="50003" x="6985000" y="5892800"/>
          <p14:tracePt t="50019" x="7023100" y="5880100"/>
          <p14:tracePt t="50036" x="7054850" y="5880100"/>
          <p14:tracePt t="50053" x="7067550" y="5880100"/>
          <p14:tracePt t="50070" x="7086600" y="5873750"/>
          <p14:tracePt t="50086" x="7105650" y="5867400"/>
          <p14:tracePt t="50288" x="7092950" y="5861050"/>
          <p14:tracePt t="50296" x="7067550" y="5848350"/>
          <p14:tracePt t="50299" x="7029450" y="5842000"/>
          <p14:tracePt t="50304" x="6915150" y="5810250"/>
          <p14:tracePt t="50320" x="6750050" y="5765800"/>
          <p14:tracePt t="50337" x="6546850" y="5708650"/>
          <p14:tracePt t="50354" x="6242050" y="5676900"/>
          <p14:tracePt t="50370" x="5905500" y="5619750"/>
          <p14:tracePt t="50387" x="5638800" y="5594350"/>
          <p14:tracePt t="50403" x="5035550" y="5486400"/>
          <p14:tracePt t="50420" x="4425950" y="5435600"/>
          <p14:tracePt t="50437" x="4102100" y="5410200"/>
          <p14:tracePt t="50453" x="3911600" y="5410200"/>
          <p14:tracePt t="50470" x="3810000" y="5410200"/>
          <p14:tracePt t="50487" x="3759200" y="5410200"/>
          <p14:tracePt t="50504" x="3746500" y="5410200"/>
          <p14:tracePt t="50520" x="3740150" y="5410200"/>
          <p14:tracePt t="50537" x="3727450" y="5410200"/>
          <p14:tracePt t="50554" x="3708400" y="5410200"/>
          <p14:tracePt t="50570" x="3689350" y="5416550"/>
          <p14:tracePt t="50587" x="3651250" y="5429250"/>
          <p14:tracePt t="50604" x="3619500" y="5441950"/>
          <p14:tracePt t="50620" x="3587750" y="5454650"/>
          <p14:tracePt t="50637" x="3568700" y="5473700"/>
          <p14:tracePt t="50654" x="3549650" y="5486400"/>
          <p14:tracePt t="50671" x="3536950" y="5499100"/>
          <p14:tracePt t="50735" x="3536950" y="5505450"/>
          <p14:tracePt t="50743" x="3556000" y="5505450"/>
          <p14:tracePt t="50751" x="3581400" y="5505450"/>
          <p14:tracePt t="50770" x="3651250" y="5518150"/>
          <p14:tracePt t="50771" x="3752850" y="5524500"/>
          <p14:tracePt t="50789" x="3829050" y="5530850"/>
          <p14:tracePt t="50804" x="3975100" y="5543550"/>
          <p14:tracePt t="50821" x="4146550" y="5549900"/>
          <p14:tracePt t="50838" x="4368800" y="5556250"/>
          <p14:tracePt t="50854" x="4692650" y="5556250"/>
          <p14:tracePt t="50873" x="4889500" y="5556250"/>
          <p14:tracePt t="50888" x="5035550" y="5537200"/>
          <p14:tracePt t="50904" x="5168900" y="5486400"/>
          <p14:tracePt t="50921" x="5302250" y="5467350"/>
          <p14:tracePt t="50938" x="5403850" y="5441950"/>
          <p14:tracePt t="50954" x="5505450" y="5416550"/>
          <p14:tracePt t="50971" x="5543550" y="5410200"/>
          <p14:tracePt t="50988" x="5581650" y="5403850"/>
          <p14:tracePt t="51004" x="5607050" y="5403850"/>
          <p14:tracePt t="51021" x="5645150" y="5397500"/>
          <p14:tracePt t="51038" x="5689600" y="5397500"/>
          <p14:tracePt t="51054" x="5772150" y="5397500"/>
          <p14:tracePt t="51072" x="5829300" y="5391150"/>
          <p14:tracePt t="51089" x="5867400" y="5372100"/>
          <p14:tracePt t="51104" x="5924550" y="5365750"/>
          <p14:tracePt t="51121" x="6000750" y="5365750"/>
          <p14:tracePt t="51138" x="6140450" y="5365750"/>
          <p14:tracePt t="51156" x="6286500" y="5365750"/>
          <p14:tracePt t="51171" x="6457950" y="5365750"/>
          <p14:tracePt t="51188" x="6642100" y="5365750"/>
          <p14:tracePt t="51205" x="6769100" y="5359400"/>
          <p14:tracePt t="51221" x="6864350" y="5346700"/>
          <p14:tracePt t="51238" x="6927850" y="5327650"/>
          <p14:tracePt t="51255" x="7035800" y="5289550"/>
          <p14:tracePt t="51272" x="7086600" y="5251450"/>
          <p14:tracePt t="51288" x="7131050" y="5219700"/>
          <p14:tracePt t="51305" x="7131050" y="5213350"/>
          <p14:tracePt t="51321" x="7137400" y="5207000"/>
          <p14:tracePt t="51338" x="7143750" y="5200650"/>
          <p14:tracePt t="51495" x="7143750" y="5187950"/>
          <p14:tracePt t="51504" x="7143750" y="5181600"/>
          <p14:tracePt t="51520" x="7131050" y="5175250"/>
          <p14:tracePt t="51524" x="7099300" y="5168900"/>
          <p14:tracePt t="51538" x="7086600" y="5168900"/>
          <p14:tracePt t="51647" x="7080250" y="5168900"/>
          <p14:tracePt t="51655" x="7061200" y="5168900"/>
          <p14:tracePt t="51656" x="6985000" y="5168900"/>
          <p14:tracePt t="51672" x="6845300" y="5168900"/>
          <p14:tracePt t="51689" x="6654800" y="5175250"/>
          <p14:tracePt t="51705" x="6350000" y="5175250"/>
          <p14:tracePt t="51722" x="5969000" y="5175250"/>
          <p14:tracePt t="51739" x="5441950" y="5175250"/>
          <p14:tracePt t="51756" x="4845050" y="5175250"/>
          <p14:tracePt t="51772" x="4356100" y="5175250"/>
          <p14:tracePt t="51789" x="4127500" y="5175250"/>
          <p14:tracePt t="51806" x="4006850" y="5175250"/>
          <p14:tracePt t="51822" x="3917950" y="5175250"/>
          <p14:tracePt t="51839" x="3803650" y="5175250"/>
          <p14:tracePt t="51856" x="3771900" y="5149850"/>
          <p14:tracePt t="51903" x="3765550" y="5143500"/>
          <p14:tracePt t="52423" x="3765550" y="5137150"/>
          <p14:tracePt t="52447" x="3765550" y="5130800"/>
          <p14:tracePt t="52455" x="3790950" y="5124450"/>
          <p14:tracePt t="52466" x="3816350" y="5118100"/>
          <p14:tracePt t="52471" x="3873500" y="5118100"/>
          <p14:tracePt t="52471" x="3956050" y="5118100"/>
          <p14:tracePt t="52480" x="4044950" y="5118100"/>
          <p14:tracePt t="52490" x="4260850" y="5111750"/>
          <p14:tracePt t="52507" x="4464050" y="5092700"/>
          <p14:tracePt t="52524" x="4686300" y="5073650"/>
          <p14:tracePt t="52540" x="4845050" y="5060950"/>
          <p14:tracePt t="52557" x="4978400" y="5035550"/>
          <p14:tracePt t="52574" x="5099050" y="5022850"/>
          <p14:tracePt t="52591" x="5283200" y="4978400"/>
          <p14:tracePt t="52608" x="5397500" y="4940300"/>
          <p14:tracePt t="52624" x="5461000" y="4895850"/>
          <p14:tracePt t="52640" x="5537200" y="4813300"/>
          <p14:tracePt t="52657" x="5588000" y="4737100"/>
          <p14:tracePt t="52674" x="5651500" y="4629150"/>
          <p14:tracePt t="52690" x="5683250" y="4578350"/>
          <p14:tracePt t="52707" x="5702300" y="4533900"/>
          <p14:tracePt t="52724" x="5708650" y="4489450"/>
          <p14:tracePt t="52741" x="5708650" y="4464050"/>
          <p14:tracePt t="52757" x="5715000" y="4445000"/>
          <p14:tracePt t="52774" x="5715000" y="4413250"/>
          <p14:tracePt t="52774" x="5715000" y="4394200"/>
          <p14:tracePt t="52792" x="5715000" y="4356100"/>
          <p14:tracePt t="52808" x="5715000" y="4318000"/>
          <p14:tracePt t="52824" x="5715000" y="4286250"/>
          <p14:tracePt t="52841" x="5715000" y="4260850"/>
          <p14:tracePt t="52857" x="5715000" y="4229100"/>
          <p14:tracePt t="52874" x="5708650" y="4203700"/>
          <p14:tracePt t="52891" x="5683250" y="4165600"/>
          <p14:tracePt t="52907" x="5664200" y="4146550"/>
          <p14:tracePt t="52925" x="5645150" y="4121150"/>
          <p14:tracePt t="52941" x="5575300" y="4095750"/>
          <p14:tracePt t="52958" x="5480050" y="4076700"/>
          <p14:tracePt t="52974" x="5270500" y="4038600"/>
          <p14:tracePt t="52992" x="5130800" y="4038600"/>
          <p14:tracePt t="53008" x="5029200" y="4038600"/>
          <p14:tracePt t="53024" x="4959350" y="4083050"/>
          <p14:tracePt t="53041" x="4914900" y="4127500"/>
          <p14:tracePt t="53058" x="4895850" y="4159250"/>
          <p14:tracePt t="53074" x="4876800" y="4197350"/>
          <p14:tracePt t="53091" x="4857750" y="4222750"/>
          <p14:tracePt t="53108" x="4851400" y="4254500"/>
          <p14:tracePt t="53125" x="4851400" y="4318000"/>
          <p14:tracePt t="53141" x="4870450" y="4400550"/>
          <p14:tracePt t="53158" x="4908550" y="4495800"/>
          <p14:tracePt t="53175" x="4984750" y="4597400"/>
          <p14:tracePt t="53191" x="5054600" y="4660900"/>
          <p14:tracePt t="53208" x="5130800" y="4724400"/>
          <p14:tracePt t="53225" x="5207000" y="4768850"/>
          <p14:tracePt t="53241" x="5314950" y="4800600"/>
          <p14:tracePt t="53258" x="5403850" y="4806950"/>
          <p14:tracePt t="53275" x="5511800" y="4806950"/>
          <p14:tracePt t="53292" x="5600700" y="4806950"/>
          <p14:tracePt t="53308" x="5708650" y="4775200"/>
          <p14:tracePt t="53325" x="5746750" y="4756150"/>
          <p14:tracePt t="53341" x="5765800" y="4724400"/>
          <p14:tracePt t="53358" x="5778500" y="4711700"/>
          <p14:tracePt t="53375" x="5778500" y="4705350"/>
          <p14:tracePt t="53479" x="5778500" y="4699000"/>
          <p14:tracePt t="53519" x="5765800" y="4705350"/>
          <p14:tracePt t="53527" x="5765800" y="4718050"/>
          <p14:tracePt t="53536" x="5759450" y="4756150"/>
          <p14:tracePt t="53536" x="5746750" y="4775200"/>
          <p14:tracePt t="53551" x="5740400" y="4800600"/>
          <p14:tracePt t="53559" x="5734050" y="4813300"/>
          <p14:tracePt t="53560" x="5715000" y="4876800"/>
          <p14:tracePt t="53577" x="5695950" y="4946650"/>
          <p14:tracePt t="53592" x="5664200" y="5041900"/>
          <p14:tracePt t="53609" x="5626100" y="5124450"/>
          <p14:tracePt t="53625" x="5549900" y="5207000"/>
          <p14:tracePt t="53642" x="5486400" y="5264150"/>
          <p14:tracePt t="53659" x="5441950" y="5283200"/>
          <p14:tracePt t="53675" x="5391150" y="5295900"/>
          <p14:tracePt t="53692" x="5353050" y="5308600"/>
          <p14:tracePt t="53709" x="5302250" y="5314950"/>
          <p14:tracePt t="53726" x="5219700" y="5314950"/>
          <p14:tracePt t="53744" x="5156200" y="5314950"/>
          <p14:tracePt t="53759" x="5130800" y="5314950"/>
          <p14:tracePt t="53759" x="5086350" y="5314950"/>
          <p14:tracePt t="53776" x="4965700" y="5314950"/>
          <p14:tracePt t="53792" x="4806950" y="5314950"/>
          <p14:tracePt t="53809" x="4635500" y="5314950"/>
          <p14:tracePt t="53825" x="4489450" y="5314950"/>
          <p14:tracePt t="53843" x="4375150" y="5314950"/>
          <p14:tracePt t="53859" x="4305300" y="5314950"/>
          <p14:tracePt t="53876" x="4248150" y="5314950"/>
          <p14:tracePt t="53892" x="4197350" y="5308600"/>
          <p14:tracePt t="53909" x="4184650" y="5302250"/>
          <p14:tracePt t="54071" x="4171950" y="5295900"/>
          <p14:tracePt t="54087" x="4159250" y="5289550"/>
          <p14:tracePt t="54095" x="4152900" y="5289550"/>
          <p14:tracePt t="54118" x="4146550" y="5289550"/>
          <p14:tracePt t="54135" x="4140200" y="5289550"/>
          <p14:tracePt t="54176" x="4133850" y="5289550"/>
          <p14:tracePt t="54199" x="4121150" y="5289550"/>
          <p14:tracePt t="54207" x="4114800" y="5289550"/>
          <p14:tracePt t="54213" x="4108450" y="5283200"/>
          <p14:tracePt t="54226" x="4095750" y="5276850"/>
          <p14:tracePt t="54243" x="4083050" y="5276850"/>
          <p14:tracePt t="54496" x="4102100" y="5283200"/>
          <p14:tracePt t="54503" x="4152900" y="5302250"/>
          <p14:tracePt t="54509" x="4286250" y="5314950"/>
          <p14:tracePt t="54527" x="4362450" y="5334000"/>
          <p14:tracePt t="54528" x="4527550" y="5353050"/>
          <p14:tracePt t="54544" x="4724400" y="5384800"/>
          <p14:tracePt t="54560" x="4914900" y="5397500"/>
          <p14:tracePt t="54577" x="5124450" y="5416550"/>
          <p14:tracePt t="54594" x="5314950" y="5422900"/>
          <p14:tracePt t="54610" x="5524500" y="5441950"/>
          <p14:tracePt t="54627" x="5715000" y="5448300"/>
          <p14:tracePt t="54644" x="5880100" y="5448300"/>
          <p14:tracePt t="54660" x="6064250" y="5467350"/>
          <p14:tracePt t="54677" x="6197600" y="5473700"/>
          <p14:tracePt t="54694" x="6305550" y="5473700"/>
          <p14:tracePt t="54710" x="6350000" y="5480050"/>
          <p14:tracePt t="54727" x="6394450" y="5480050"/>
          <p14:tracePt t="54744" x="6426200" y="5480050"/>
          <p14:tracePt t="54760" x="6470650" y="5480050"/>
          <p14:tracePt t="54777" x="6515100" y="5480050"/>
          <p14:tracePt t="54794" x="6540500" y="5467350"/>
          <p14:tracePt t="54811" x="6572250" y="5454650"/>
          <p14:tracePt t="54827" x="6584950" y="5448300"/>
          <p14:tracePt t="54844" x="6616700" y="5429250"/>
          <p14:tracePt t="54861" x="6635750" y="5397500"/>
          <p14:tracePt t="54878" x="6667500" y="5384800"/>
          <p14:tracePt t="54894" x="6680200" y="5365750"/>
          <p14:tracePt t="54894" x="6686550" y="5359400"/>
          <p14:tracePt t="54912" x="6699250" y="5346700"/>
          <p14:tracePt t="54927" x="6718300" y="5334000"/>
          <p14:tracePt t="54945" x="6724650" y="5314950"/>
          <p14:tracePt t="54961" x="6737350" y="5295900"/>
          <p14:tracePt t="54977" x="6743700" y="5283200"/>
          <p14:tracePt t="54994" x="6756400" y="5264150"/>
          <p14:tracePt t="55011" x="6762750" y="5257800"/>
          <p14:tracePt t="55028" x="6769100" y="5238750"/>
          <p14:tracePt t="55045" x="6769100" y="5226050"/>
          <p14:tracePt t="55061" x="6775450" y="5219700"/>
          <p14:tracePt t="55344" x="6775450" y="5213350"/>
          <p14:tracePt t="55351" x="6750050" y="5213350"/>
          <p14:tracePt t="55359" x="6718300" y="5213350"/>
          <p14:tracePt t="55366" x="6654800" y="5200650"/>
          <p14:tracePt t="55378" x="6610350" y="5200650"/>
          <p14:tracePt t="55395" x="6584950" y="5200650"/>
          <p14:tracePt t="55896" x="6578600" y="5200650"/>
          <p14:tracePt t="55912" x="6578600" y="5194300"/>
          <p14:tracePt t="55919" x="6578600" y="5187950"/>
          <p14:tracePt t="55935" x="6578600" y="5181600"/>
          <p14:tracePt t="55946" x="6578600" y="5175250"/>
          <p14:tracePt t="55947" x="6591300" y="5168900"/>
          <p14:tracePt t="55964" x="6597650" y="5149850"/>
          <p14:tracePt t="56000" x="6597650" y="5143500"/>
          <p14:tracePt t="56001" x="6597650" y="5124450"/>
          <p14:tracePt t="56013" x="6597650" y="5111750"/>
          <p14:tracePt t="56029" x="6597650" y="5092700"/>
          <p14:tracePt t="56046" x="6597650" y="5080000"/>
          <p14:tracePt t="56063" x="6572250" y="5029200"/>
          <p14:tracePt t="56079" x="6559550" y="5022850"/>
          <p14:tracePt t="56096" x="6534150" y="5016500"/>
          <p14:tracePt t="56113" x="6521450" y="5003800"/>
          <p14:tracePt t="56129" x="6508750" y="5003800"/>
          <p14:tracePt t="56263" x="6502400" y="5003800"/>
          <p14:tracePt t="56279" x="6508750" y="5003800"/>
          <p14:tracePt t="56296" x="6534150" y="5010150"/>
          <p14:tracePt t="56301" x="6546850" y="5010150"/>
          <p14:tracePt t="56313" x="6578600" y="5010150"/>
          <p14:tracePt t="56330" x="6604000" y="5010150"/>
          <p14:tracePt t="56346" x="6635750" y="5010150"/>
          <p14:tracePt t="56363" x="6654800" y="5010150"/>
          <p14:tracePt t="56463" x="6661150" y="5010150"/>
          <p14:tracePt t="56791" x="6667500" y="5010150"/>
          <p14:tracePt t="56806" x="6673850" y="5016500"/>
          <p14:tracePt t="56806" x="6673850" y="5022850"/>
          <p14:tracePt t="56813" x="6686550" y="5029200"/>
          <p14:tracePt t="56830" x="6692900" y="5035550"/>
          <p14:tracePt t="56846" x="6699250" y="5048250"/>
          <p14:tracePt t="56863" x="6705600" y="5054600"/>
          <p14:tracePt t="56917" x="6711950" y="5054600"/>
          <p14:tracePt t="56951" x="6711950" y="5060950"/>
          <p14:tracePt t="56967" x="6718300" y="5060950"/>
          <p14:tracePt t="56991" x="6724650" y="5067300"/>
          <p14:tracePt t="57023" x="6731000" y="5073650"/>
          <p14:tracePt t="57031" x="6731000" y="5080000"/>
          <p14:tracePt t="57055" x="6743700" y="5086350"/>
          <p14:tracePt t="57063" x="6743700" y="5092700"/>
          <p14:tracePt t="57064" x="6756400" y="5105400"/>
          <p14:tracePt t="57094" x="6762750" y="5118100"/>
          <p14:tracePt t="57096" x="6769100" y="5118100"/>
          <p14:tracePt t="57119" x="6788150" y="5124450"/>
          <p14:tracePt t="57130" x="6794500" y="5130800"/>
          <p14:tracePt t="57131" x="6826250" y="5137150"/>
          <p14:tracePt t="57147" x="6845300" y="5143500"/>
          <p14:tracePt t="57164" x="6877050" y="5149850"/>
          <p14:tracePt t="57180" x="6908800" y="5149850"/>
          <p14:tracePt t="57197" x="6953250" y="5149850"/>
          <p14:tracePt t="57214" x="6991350" y="5149850"/>
          <p14:tracePt t="57230" x="7080250" y="5130800"/>
          <p14:tracePt t="57248" x="7137400" y="5105400"/>
          <p14:tracePt t="57264" x="7150100" y="5092700"/>
          <p14:tracePt t="57280" x="7162800" y="5080000"/>
          <p14:tracePt t="57297" x="7188200" y="5060950"/>
          <p14:tracePt t="57315" x="7188200" y="5054600"/>
          <p14:tracePt t="57331" x="7194550" y="5041900"/>
          <p14:tracePt t="57348" x="7200900" y="5035550"/>
          <p14:tracePt t="57365" x="7207250" y="5029200"/>
          <p14:tracePt t="57381" x="7219950" y="5022850"/>
          <p14:tracePt t="57398" x="7226300" y="5003800"/>
          <p14:tracePt t="57415" x="7232650" y="4978400"/>
          <p14:tracePt t="57432" x="7239000" y="4965700"/>
          <p14:tracePt t="57448" x="7239000" y="4940300"/>
          <p14:tracePt t="57465" x="7239000" y="4927600"/>
          <p14:tracePt t="57482" x="7245350" y="4914900"/>
          <p14:tracePt t="57498" x="7245350" y="4902200"/>
          <p14:tracePt t="57515" x="7245350" y="4883150"/>
          <p14:tracePt t="57532" x="7245350" y="4870450"/>
          <p14:tracePt t="57625" x="7245350" y="4864100"/>
          <p14:tracePt t="57640" x="7245350" y="4857750"/>
          <p14:tracePt t="57647" x="7232650" y="4851400"/>
          <p14:tracePt t="57653" x="7207250" y="4838700"/>
          <p14:tracePt t="57665" x="7156450" y="4826000"/>
          <p14:tracePt t="57682" x="7137400" y="4826000"/>
          <p14:tracePt t="57699" x="7105650" y="4826000"/>
          <p14:tracePt t="57716" x="7086600" y="4826000"/>
          <p14:tracePt t="57732" x="7073900" y="4826000"/>
          <p14:tracePt t="57749" x="7067550" y="4826000"/>
          <p14:tracePt t="57792" x="7061200" y="4826000"/>
          <p14:tracePt t="57799" x="7054850" y="4826000"/>
          <p14:tracePt t="57800" x="7042150" y="4832350"/>
          <p14:tracePt t="57816" x="7023100" y="4864100"/>
          <p14:tracePt t="57833" x="6997700" y="4889500"/>
          <p14:tracePt t="57849" x="6978650" y="4908550"/>
          <p14:tracePt t="57866" x="6965950" y="4921250"/>
          <p14:tracePt t="57882" x="6946900" y="4953000"/>
          <p14:tracePt t="57899" x="6946900" y="4965700"/>
          <p14:tracePt t="57916" x="6940550" y="4978400"/>
          <p14:tracePt t="57933" x="6934200" y="4997450"/>
          <p14:tracePt t="57949" x="6934200" y="5003800"/>
          <p14:tracePt t="57966" x="6934200" y="5016500"/>
          <p14:tracePt t="57983" x="6934200" y="5029200"/>
          <p14:tracePt t="57983" x="6934200" y="5035550"/>
          <p14:tracePt t="58000" x="6946900" y="5048250"/>
          <p14:tracePt t="58016" x="6959600" y="5060950"/>
          <p14:tracePt t="58032" x="6972300" y="5060950"/>
          <p14:tracePt t="58049" x="6997700" y="5060950"/>
          <p14:tracePt t="58066" x="7010400" y="5060950"/>
          <p14:tracePt t="58083" x="7029450" y="5060950"/>
          <p14:tracePt t="58100" x="7067550" y="5041900"/>
          <p14:tracePt t="58116" x="7105650" y="5029200"/>
          <p14:tracePt t="58133" x="7118350" y="5010150"/>
          <p14:tracePt t="58149" x="7137400" y="4997450"/>
          <p14:tracePt t="58166" x="7150100" y="4978400"/>
          <p14:tracePt t="58183" x="7156450" y="4972050"/>
          <p14:tracePt t="58200" x="7156450" y="4953000"/>
          <p14:tracePt t="58216" x="7156450" y="4933950"/>
          <p14:tracePt t="58233" x="7162800" y="4933950"/>
          <p14:tracePt t="58249" x="7162800" y="4927600"/>
          <p14:tracePt t="58266" x="7162800" y="4914900"/>
          <p14:tracePt t="58283" x="7162800" y="4902200"/>
          <p14:tracePt t="58299" x="7137400" y="4876800"/>
          <p14:tracePt t="58316" x="7131050" y="4864100"/>
          <p14:tracePt t="58333" x="7112000" y="4851400"/>
          <p14:tracePt t="58350" x="7080250" y="4845050"/>
          <p14:tracePt t="58366" x="7048500" y="4838700"/>
          <p14:tracePt t="58383" x="6978650" y="4832350"/>
          <p14:tracePt t="58401" x="6946900" y="4832350"/>
          <p14:tracePt t="58416" x="6921500" y="4832350"/>
          <p14:tracePt t="58433" x="6877050" y="4832350"/>
          <p14:tracePt t="58450" x="6845300" y="4851400"/>
          <p14:tracePt t="58467" x="6838950" y="4876800"/>
          <p14:tracePt t="58483" x="6826250" y="4895850"/>
          <p14:tracePt t="58500" x="6819900" y="4927600"/>
          <p14:tracePt t="58517" x="6819900" y="4965700"/>
          <p14:tracePt t="58533" x="6813550" y="4997450"/>
          <p14:tracePt t="58550" x="6813550" y="5029200"/>
          <p14:tracePt t="58567" x="6813550" y="5060950"/>
          <p14:tracePt t="58583" x="6832600" y="5092700"/>
          <p14:tracePt t="58600" x="6851650" y="5105400"/>
          <p14:tracePt t="58617" x="6883400" y="5111750"/>
          <p14:tracePt t="58634" x="6927850" y="5111750"/>
          <p14:tracePt t="58652" x="7023100" y="5111750"/>
          <p14:tracePt t="58667" x="7112000" y="5111750"/>
          <p14:tracePt t="58684" x="7188200" y="5080000"/>
          <p14:tracePt t="58700" x="7232650" y="5060950"/>
          <p14:tracePt t="58717" x="7251700" y="5035550"/>
          <p14:tracePt t="58734" x="7264400" y="5029200"/>
          <p14:tracePt t="58751" x="7270750" y="5016500"/>
          <p14:tracePt t="58768" x="7270750" y="5010150"/>
          <p14:tracePt t="58784" x="7270750" y="4991100"/>
          <p14:tracePt t="58800" x="7270750" y="4978400"/>
          <p14:tracePt t="58817" x="7270750" y="4953000"/>
          <p14:tracePt t="58834" x="7270750" y="4927600"/>
          <p14:tracePt t="58850" x="7258050" y="4895850"/>
          <p14:tracePt t="58867" x="7226300" y="4857750"/>
          <p14:tracePt t="58885" x="7200900" y="4838700"/>
          <p14:tracePt t="58902" x="7181850" y="4826000"/>
          <p14:tracePt t="58918" x="7181850" y="4819650"/>
          <p14:tracePt t="58935" x="7162800" y="4813300"/>
          <p14:tracePt t="58952" x="7131050" y="4813300"/>
          <p14:tracePt t="58969" x="7042150" y="4806950"/>
          <p14:tracePt t="58986" x="6965950" y="4806950"/>
          <p14:tracePt t="59002" x="6915150" y="4806950"/>
          <p14:tracePt t="59020" x="6870700" y="4806950"/>
          <p14:tracePt t="59035" x="6838950" y="4832350"/>
          <p14:tracePt t="59052" x="6794500" y="4870450"/>
          <p14:tracePt t="59069" x="6775450" y="4902200"/>
          <p14:tracePt t="59085" x="6750050" y="4946650"/>
          <p14:tracePt t="59102" x="6743700" y="4991100"/>
          <p14:tracePt t="59119" x="6743700" y="5016500"/>
          <p14:tracePt t="59135" x="6743700" y="5041900"/>
          <p14:tracePt t="59135" x="6743700" y="5048250"/>
          <p14:tracePt t="59153" x="6743700" y="5067300"/>
          <p14:tracePt t="59169" x="6743700" y="5086350"/>
          <p14:tracePt t="59185" x="6769100" y="5099050"/>
          <p14:tracePt t="59202" x="6788150" y="5118100"/>
          <p14:tracePt t="59219" x="6858000" y="5118100"/>
          <p14:tracePt t="59236" x="6927850" y="5118100"/>
          <p14:tracePt t="59252" x="7016750" y="5118100"/>
          <p14:tracePt t="59269" x="7118350" y="5099050"/>
          <p14:tracePt t="59285" x="7188200" y="5048250"/>
          <p14:tracePt t="59302" x="7226300" y="5016500"/>
          <p14:tracePt t="59319" x="7258050" y="4984750"/>
          <p14:tracePt t="59336" x="7270750" y="4959350"/>
          <p14:tracePt t="59353" x="7270750" y="4946650"/>
          <p14:tracePt t="59369" x="7270750" y="4940300"/>
          <p14:tracePt t="59386" x="7270750" y="4927600"/>
          <p14:tracePt t="59402" x="7270750" y="4908550"/>
          <p14:tracePt t="59419" x="7251700" y="4883150"/>
          <p14:tracePt t="59436" x="7194550" y="4838700"/>
          <p14:tracePt t="59453" x="7086600" y="4794250"/>
          <p14:tracePt t="59469" x="6953250" y="4756150"/>
          <p14:tracePt t="59486" x="6819900" y="4743450"/>
          <p14:tracePt t="59503" x="6711950" y="4730750"/>
          <p14:tracePt t="59519" x="6642100" y="4730750"/>
          <p14:tracePt t="59536" x="6578600" y="4730750"/>
          <p14:tracePt t="59553" x="6546850" y="4749800"/>
          <p14:tracePt t="59569" x="6521450" y="4768850"/>
          <p14:tracePt t="59587" x="6496050" y="4819650"/>
          <p14:tracePt t="59603" x="6477000" y="4876800"/>
          <p14:tracePt t="59620" x="6457950" y="4946650"/>
          <p14:tracePt t="59636" x="6438900" y="5003800"/>
          <p14:tracePt t="59653" x="6438900" y="5073650"/>
          <p14:tracePt t="59670" x="6438900" y="5130800"/>
          <p14:tracePt t="59686" x="6457950" y="5194300"/>
          <p14:tracePt t="59703" x="6489700" y="5238750"/>
          <p14:tracePt t="59720" x="6527800" y="5276850"/>
          <p14:tracePt t="59736" x="6635750" y="5314950"/>
          <p14:tracePt t="59754" x="6737350" y="5327650"/>
          <p14:tracePt t="59770" x="6870700" y="5340350"/>
          <p14:tracePt t="59786" x="6991350" y="5340350"/>
          <p14:tracePt t="59803" x="7143750" y="5340350"/>
          <p14:tracePt t="59820" x="7226300" y="5308600"/>
          <p14:tracePt t="59836" x="7283450" y="5264150"/>
          <p14:tracePt t="59853" x="7315200" y="5226050"/>
          <p14:tracePt t="59870" x="7340600" y="5187950"/>
          <p14:tracePt t="59887" x="7353300" y="5143500"/>
          <p14:tracePt t="59903" x="7353300" y="5124450"/>
          <p14:tracePt t="59920" x="7353300" y="5073650"/>
          <p14:tracePt t="59937" x="7353300" y="5041900"/>
          <p14:tracePt t="59954" x="7315200" y="4997450"/>
          <p14:tracePt t="59970" x="7258050" y="4953000"/>
          <p14:tracePt t="59987" x="7188200" y="4914900"/>
          <p14:tracePt t="60003" x="7080250" y="4864100"/>
          <p14:tracePt t="60020" x="6972300" y="4819650"/>
          <p14:tracePt t="60037" x="6883400" y="4813300"/>
          <p14:tracePt t="60054" x="6832600" y="4800600"/>
          <p14:tracePt t="60070" x="6762750" y="4794250"/>
          <p14:tracePt t="60087" x="6737350" y="4794250"/>
          <p14:tracePt t="60104" x="6724650" y="4794250"/>
          <p14:tracePt t="60104" x="6718300" y="4794250"/>
          <p14:tracePt t="60121" x="6705600" y="4806950"/>
          <p14:tracePt t="60137" x="6686550" y="4838700"/>
          <p14:tracePt t="60154" x="6680200" y="4870450"/>
          <p14:tracePt t="60170" x="6673850" y="4902200"/>
          <p14:tracePt t="60188" x="6673850" y="4946650"/>
          <p14:tracePt t="60204" x="6673850" y="4965700"/>
          <p14:tracePt t="60221" x="6673850" y="4997450"/>
          <p14:tracePt t="60237" x="6699250" y="5035550"/>
          <p14:tracePt t="60254" x="6731000" y="5067300"/>
          <p14:tracePt t="60270" x="6769100" y="5086350"/>
          <p14:tracePt t="60287" x="6851650" y="5105400"/>
          <p14:tracePt t="60304" x="6965950" y="5105400"/>
          <p14:tracePt t="60321" x="7042150" y="5105400"/>
          <p14:tracePt t="60337" x="7112000" y="5060950"/>
          <p14:tracePt t="60354" x="7156450" y="5029200"/>
          <p14:tracePt t="60371" x="7175500" y="5003800"/>
          <p14:tracePt t="60388" x="7200900" y="4991100"/>
          <p14:tracePt t="60404" x="7200900" y="4984750"/>
          <p14:tracePt t="60421" x="7207250" y="4972050"/>
          <p14:tracePt t="60437" x="7213600" y="4972050"/>
          <p14:tracePt t="60454" x="7213600" y="4965700"/>
          <p14:tracePt t="60471" x="7213600" y="4959350"/>
          <p14:tracePt t="60488" x="7213600" y="4953000"/>
          <p14:tracePt t="60504" x="7194550" y="4914900"/>
          <p14:tracePt t="60521" x="7131050" y="4883150"/>
          <p14:tracePt t="60538" x="7004050" y="4864100"/>
          <p14:tracePt t="60555" x="6902450" y="4851400"/>
          <p14:tracePt t="60571" x="6826250" y="4845050"/>
          <p14:tracePt t="60588" x="6819900" y="4845050"/>
          <p14:tracePt t="60605" x="6807200" y="4845050"/>
          <p14:tracePt t="60621" x="6788150" y="4857750"/>
          <p14:tracePt t="60638" x="6781800" y="4876800"/>
          <p14:tracePt t="60655" x="6769100" y="4914900"/>
          <p14:tracePt t="60671" x="6769100" y="4933950"/>
          <p14:tracePt t="60688" x="6756400" y="4978400"/>
          <p14:tracePt t="60705" x="6756400" y="4997450"/>
          <p14:tracePt t="60721" x="6756400" y="5003800"/>
          <p14:tracePt t="61121" x="6756400" y="5010150"/>
          <p14:tracePt t="61161" x="6769100" y="5010150"/>
          <p14:tracePt t="61176" x="6794500" y="4991100"/>
          <p14:tracePt t="61188" x="6800850" y="4984750"/>
          <p14:tracePt t="61188" x="6807200" y="4978400"/>
          <p14:tracePt t="61204" x="6826250" y="4959350"/>
          <p14:tracePt t="61221" x="6838950" y="4940300"/>
          <p14:tracePt t="61264" x="6845300" y="4940300"/>
          <p14:tracePt t="61281" x="6851650" y="4927600"/>
          <p14:tracePt t="61361" x="6858000" y="4927600"/>
          <p14:tracePt t="61368" x="6870700" y="4921250"/>
          <p14:tracePt t="61384" x="6877050" y="4908550"/>
          <p14:tracePt t="61399" x="6883400" y="4902200"/>
          <p14:tracePt t="61407" x="6889750" y="4902200"/>
          <p14:tracePt t="61421" x="6896100" y="4902200"/>
          <p14:tracePt t="61422" x="6902450" y="4902200"/>
          <p14:tracePt t="61438" x="6915150" y="4895850"/>
          <p14:tracePt t="61520" x="6921500" y="4895850"/>
          <p14:tracePt t="61632" x="6927850" y="4895850"/>
          <p14:tracePt t="61648" x="6940550" y="4895850"/>
          <p14:tracePt t="61665" x="6953250" y="4895850"/>
          <p14:tracePt t="61672" x="6965950" y="4895850"/>
          <p14:tracePt t="61696" x="6972300" y="4895850"/>
          <p14:tracePt t="61720" x="6985000" y="4895850"/>
          <p14:tracePt t="61745" x="6991350" y="4895850"/>
          <p14:tracePt t="61765" x="7004050" y="4895850"/>
          <p14:tracePt t="62728" x="7010400" y="4895850"/>
          <p14:tracePt t="62736" x="7016750" y="4895850"/>
          <p14:tracePt t="62745" x="7023100" y="4895850"/>
          <p14:tracePt t="62753" x="7029450" y="4895850"/>
          <p14:tracePt t="62758" x="7042150" y="4895850"/>
          <p14:tracePt t="62774" x="7054850" y="4895850"/>
          <p14:tracePt t="62791" x="7061200" y="4895850"/>
          <p14:tracePt t="62833" x="7073900" y="4895850"/>
          <p14:tracePt t="62841" x="7080250" y="4895850"/>
          <p14:tracePt t="62841" x="7092950" y="4902200"/>
          <p14:tracePt t="62857" x="7124700" y="4914900"/>
          <p14:tracePt t="62874" x="7131050" y="4914900"/>
          <p14:tracePt t="62890" x="7150100" y="4921250"/>
          <p14:tracePt t="62907" x="7169150" y="4927600"/>
          <p14:tracePt t="62924" x="7181850" y="4927600"/>
          <p14:tracePt t="62941" x="7200900" y="4933950"/>
          <p14:tracePt t="62957" x="7226300" y="4946650"/>
          <p14:tracePt t="62974" x="7232650" y="4953000"/>
          <p14:tracePt t="62991" x="7258050" y="4965700"/>
          <p14:tracePt t="63008" x="7270750" y="4978400"/>
          <p14:tracePt t="63008" x="7289800" y="4984750"/>
          <p14:tracePt t="63025" x="7296150" y="4997450"/>
          <p14:tracePt t="63041" x="7315200" y="5010150"/>
          <p14:tracePt t="63058" x="7327900" y="5022850"/>
          <p14:tracePt t="63074" x="7340600" y="5035550"/>
          <p14:tracePt t="63091" x="7353300" y="5041900"/>
          <p14:tracePt t="63108" x="7366000" y="5054600"/>
          <p14:tracePt t="63124" x="7366000" y="5060950"/>
          <p14:tracePt t="63141" x="7385050" y="5067300"/>
          <p14:tracePt t="63177" x="7391400" y="5080000"/>
          <p14:tracePt t="63178" x="7397750" y="5092700"/>
          <p14:tracePt t="63191" x="7404100" y="5099050"/>
          <p14:tracePt t="63208" x="7423150" y="5124450"/>
          <p14:tracePt t="63225" x="7442200" y="5143500"/>
          <p14:tracePt t="63241" x="7473950" y="5175250"/>
          <p14:tracePt t="63258" x="7486650" y="5187950"/>
          <p14:tracePt t="63275" x="7505700" y="5200650"/>
          <p14:tracePt t="63291" x="7518400" y="5219700"/>
          <p14:tracePt t="63308" x="7550150" y="5238750"/>
          <p14:tracePt t="63324" x="7550150" y="5245100"/>
          <p14:tracePt t="63341" x="7569200" y="5264150"/>
          <p14:tracePt t="63358" x="7581900" y="5264150"/>
          <p14:tracePt t="63375" x="7588250" y="5270500"/>
          <p14:tracePt t="63392" x="7600950" y="5283200"/>
          <p14:tracePt t="63425" x="7607300" y="5283200"/>
          <p14:tracePt t="63425" x="7613650" y="5289550"/>
          <p14:tracePt t="63480" x="7620000" y="5295900"/>
          <p14:tracePt t="63487" x="7626350" y="5302250"/>
          <p14:tracePt t="63505" x="7632700" y="5308600"/>
          <p14:tracePt t="63513" x="7632700" y="5314950"/>
          <p14:tracePt t="63528" x="7632700" y="5321300"/>
          <p14:tracePt t="63529" x="7639050" y="5321300"/>
          <p14:tracePt t="63542" x="7639050" y="5334000"/>
          <p14:tracePt t="63558" x="7645400" y="5340350"/>
          <p14:tracePt t="63575" x="7645400" y="5346700"/>
          <p14:tracePt t="63592" x="7651750" y="5365750"/>
          <p14:tracePt t="63609" x="7664450" y="5391150"/>
          <p14:tracePt t="63625" x="7677150" y="5410200"/>
          <p14:tracePt t="63642" x="7683500" y="5422900"/>
          <p14:tracePt t="63658" x="7696200" y="5441950"/>
          <p14:tracePt t="63675" x="7696200" y="5454650"/>
          <p14:tracePt t="63692" x="7708900" y="5461000"/>
          <p14:tracePt t="63709" x="7715250" y="5473700"/>
          <p14:tracePt t="63993" x="7721600" y="5473700"/>
          <p14:tracePt t="64008" x="7727950" y="5473700"/>
          <p14:tracePt t="64023" x="7740650" y="5467350"/>
          <p14:tracePt t="64027" x="7747000" y="5467350"/>
          <p14:tracePt t="64042" x="7753350" y="5461000"/>
          <p14:tracePt t="64043" x="7759700" y="5454650"/>
          <p14:tracePt t="64104" x="7766050" y="5454650"/>
          <p14:tracePt t="64224" x="7753350" y="5454650"/>
          <p14:tracePt t="64232" x="7734300" y="5448300"/>
          <p14:tracePt t="64242" x="7727950" y="5435600"/>
          <p14:tracePt t="64243" x="7696200" y="5435600"/>
          <p14:tracePt t="64259" x="7670800" y="5429250"/>
          <p14:tracePt t="64276" x="7645400" y="5429250"/>
          <p14:tracePt t="64293" x="7600950" y="5416550"/>
          <p14:tracePt t="64309" x="7575550" y="5416550"/>
          <p14:tracePt t="64353" x="7562850" y="5416550"/>
          <p14:tracePt t="64361" x="7556500" y="5416550"/>
          <p14:tracePt t="64408" x="7550150" y="5416550"/>
          <p14:tracePt t="64424" x="7543800" y="5416550"/>
          <p14:tracePt t="64536" x="7550150" y="5429250"/>
          <p14:tracePt t="64544" x="7569200" y="5435600"/>
          <p14:tracePt t="64560" x="7594600" y="5435600"/>
          <p14:tracePt t="64577" x="7632700" y="5435600"/>
          <p14:tracePt t="64577" x="7683500" y="5435600"/>
          <p14:tracePt t="64594" x="7740650" y="5435600"/>
          <p14:tracePt t="64610" x="7778750" y="5435600"/>
          <p14:tracePt t="64627" x="7816850" y="5435600"/>
          <p14:tracePt t="64643" x="7842250" y="5435600"/>
          <p14:tracePt t="64660" x="7854950" y="5435600"/>
          <p14:tracePt t="64677" x="7861300" y="5435600"/>
          <p14:tracePt t="64801" x="7848600" y="5429250"/>
          <p14:tracePt t="64807" x="7810500" y="5422900"/>
          <p14:tracePt t="64815" x="7747000" y="5410200"/>
          <p14:tracePt t="64828" x="7689850" y="5410200"/>
          <p14:tracePt t="64844" x="7651750" y="5410200"/>
          <p14:tracePt t="64861" x="7632700" y="5410200"/>
          <p14:tracePt t="64877" x="7600950" y="5410200"/>
          <p14:tracePt t="64894" x="7594600" y="5410200"/>
          <p14:tracePt t="65032" x="7620000" y="5410200"/>
          <p14:tracePt t="65040" x="7645400" y="5410200"/>
          <p14:tracePt t="65048" x="7677150" y="5410200"/>
          <p14:tracePt t="65062" x="7715250" y="5410200"/>
          <p14:tracePt t="65062" x="7791450" y="5410200"/>
          <p14:tracePt t="65077" x="7842250" y="5410200"/>
          <p14:tracePt t="65095" x="7893050" y="5410200"/>
          <p14:tracePt t="65111" x="7931150" y="5410200"/>
          <p14:tracePt t="65127" x="7937500" y="5410200"/>
          <p14:tracePt t="65144" x="7943850" y="5410200"/>
          <p14:tracePt t="65241" x="7912100" y="5410200"/>
          <p14:tracePt t="65248" x="7867650" y="5410200"/>
          <p14:tracePt t="65256" x="7791450" y="5410200"/>
          <p14:tracePt t="65261" x="7670800" y="5410200"/>
          <p14:tracePt t="65278" x="7499350" y="5410200"/>
          <p14:tracePt t="65294" x="7410450" y="5410200"/>
          <p14:tracePt t="65311" x="7397750" y="5410200"/>
          <p14:tracePt t="65441" x="7410450" y="5410200"/>
          <p14:tracePt t="65447" x="7429500" y="5410200"/>
          <p14:tracePt t="65455" x="7454900" y="5410200"/>
          <p14:tracePt t="65461" x="7537450" y="5410200"/>
          <p14:tracePt t="65478" x="7607300" y="5410200"/>
          <p14:tracePt t="65495" x="7658100" y="5410200"/>
          <p14:tracePt t="65512" x="7664450" y="5410200"/>
          <p14:tracePt t="65528" x="7689850" y="5410200"/>
          <p14:tracePt t="65545" x="7702550" y="5410200"/>
          <p14:tracePt t="65658" x="7708900" y="5422900"/>
          <p14:tracePt t="65673" x="7689850" y="5422900"/>
          <p14:tracePt t="65681" x="7664450" y="5422900"/>
          <p14:tracePt t="65690" x="7651750" y="5422900"/>
          <p14:tracePt t="65698" x="7613650" y="5422900"/>
          <p14:tracePt t="65698" x="7588250" y="5422900"/>
          <p14:tracePt t="65818" x="7588250" y="5429250"/>
          <p14:tracePt t="65834" x="7600950" y="5429250"/>
          <p14:tracePt t="65842" x="7620000" y="5429250"/>
          <p14:tracePt t="65850" x="7645400" y="5429250"/>
          <p14:tracePt t="65856" x="7651750" y="5429250"/>
          <p14:tracePt t="65863" x="7677150" y="5429250"/>
          <p14:tracePt t="65880" x="7689850" y="5429250"/>
          <p14:tracePt t="65896" x="7696200" y="5429250"/>
          <p14:tracePt t="66001" x="7677150" y="5429250"/>
          <p14:tracePt t="66010" x="7658100" y="5429250"/>
          <p14:tracePt t="66017" x="7645400" y="5429250"/>
          <p14:tracePt t="66041" x="7632700" y="5429250"/>
          <p14:tracePt t="66049" x="7626350" y="5429250"/>
          <p14:tracePt t="66153" x="7632700" y="5429250"/>
          <p14:tracePt t="66161" x="7639050" y="5429250"/>
          <p14:tracePt t="66169" x="7670800" y="5429250"/>
          <p14:tracePt t="66177" x="7708900" y="5429250"/>
          <p14:tracePt t="66197" x="7766050" y="5429250"/>
          <p14:tracePt t="66198" x="7816850" y="5429250"/>
          <p14:tracePt t="66213" x="7861300" y="5429250"/>
          <p14:tracePt t="66230" x="7867650" y="5429250"/>
          <p14:tracePt t="66329" x="7861300" y="5429250"/>
          <p14:tracePt t="66337" x="7823200" y="5429250"/>
          <p14:tracePt t="66347" x="7804150" y="5429250"/>
          <p14:tracePt t="66353" x="7766050" y="5429250"/>
          <p14:tracePt t="66364" x="7715250" y="5429250"/>
          <p14:tracePt t="66380" x="7683500" y="5429250"/>
          <p14:tracePt t="66397" x="7664450" y="5429250"/>
          <p14:tracePt t="66506" x="7683500" y="5429250"/>
          <p14:tracePt t="66514" x="7702550" y="5429250"/>
          <p14:tracePt t="66538" x="7715250" y="5429250"/>
          <p14:tracePt t="66657" x="7696200" y="5429250"/>
          <p14:tracePt t="66665" x="7677150" y="5429250"/>
          <p14:tracePt t="66674" x="7664450" y="5429250"/>
          <p14:tracePt t="66690" x="7658100" y="5429250"/>
          <p14:tracePt t="66698" x="7651750" y="5429250"/>
          <p14:tracePt t="66746" x="7645400" y="5422900"/>
          <p14:tracePt t="66769" x="7651750" y="5422900"/>
          <p14:tracePt t="66777" x="7683500" y="5441950"/>
          <p14:tracePt t="66790" x="7721600" y="5448300"/>
          <p14:tracePt t="66791" x="7747000" y="5454650"/>
          <p14:tracePt t="66798" x="7835900" y="5467350"/>
          <p14:tracePt t="66815" x="7880350" y="5473700"/>
          <p14:tracePt t="66831" x="7899400" y="5473700"/>
          <p14:tracePt t="67106" x="7905750" y="5480050"/>
          <p14:tracePt t="67106" x="7918450" y="5480050"/>
          <p14:tracePt t="67121" x="7943850" y="5480050"/>
          <p14:tracePt t="67129" x="7988300" y="5492750"/>
          <p14:tracePt t="67137" x="8077200" y="5499100"/>
          <p14:tracePt t="67149" x="8134350" y="5499100"/>
          <p14:tracePt t="67165" x="8185150" y="5499100"/>
          <p14:tracePt t="67182" x="8216900" y="5499100"/>
          <p14:tracePt t="67199" x="8255000" y="5499100"/>
          <p14:tracePt t="67215" x="8293100" y="5499100"/>
          <p14:tracePt t="67232" x="8343900" y="5499100"/>
          <p14:tracePt t="67248" x="8401050" y="5499100"/>
          <p14:tracePt t="67266" x="8432800" y="5499100"/>
          <p14:tracePt t="67306" x="8439150" y="5499100"/>
          <p14:tracePt t="67481" x="8439150" y="5505450"/>
          <p14:tracePt t="67497" x="8432800" y="5505450"/>
          <p14:tracePt t="67505" x="8420100" y="5505450"/>
          <p14:tracePt t="67515" x="8407400" y="5505450"/>
          <p14:tracePt t="67516" x="8375650" y="5511800"/>
          <p14:tracePt t="67532" x="8324850" y="5518150"/>
          <p14:tracePt t="67550" x="8293100" y="5518150"/>
          <p14:tracePt t="67566" x="8255000" y="5518150"/>
          <p14:tracePt t="67583" x="8248650" y="5518150"/>
          <p14:tracePt t="67642" x="8242300" y="5518150"/>
          <p14:tracePt t="67665" x="8235950" y="5518150"/>
          <p14:tracePt t="67785" x="8248650" y="5518150"/>
          <p14:tracePt t="67794" x="8267700" y="5518150"/>
          <p14:tracePt t="67801" x="8280400" y="5518150"/>
          <p14:tracePt t="67801" x="8305800" y="5518150"/>
          <p14:tracePt t="67817" x="8331200" y="5518150"/>
          <p14:tracePt t="67818" x="8350250" y="5518150"/>
          <p14:tracePt t="67833" x="8420100" y="5518150"/>
          <p14:tracePt t="67850" x="8432800" y="5518150"/>
          <p14:tracePt t="67993" x="8426450" y="5518150"/>
          <p14:tracePt t="68009" x="8394700" y="5518150"/>
          <p14:tracePt t="68025" x="8375650" y="5518150"/>
          <p14:tracePt t="68041" x="8369300" y="5518150"/>
          <p14:tracePt t="68050" x="8362950" y="5518150"/>
          <p14:tracePt t="68050" x="8343900" y="5518150"/>
          <p14:tracePt t="68066" x="8337550" y="5518150"/>
          <p14:tracePt t="68193" x="8337550" y="5530850"/>
          <p14:tracePt t="68210" x="8343900" y="5530850"/>
          <p14:tracePt t="68505" x="8350250" y="5537200"/>
          <p14:tracePt t="68513" x="8356600" y="5537200"/>
          <p14:tracePt t="68521" x="8362950" y="5537200"/>
          <p14:tracePt t="68534" x="8375650" y="5537200"/>
          <p14:tracePt t="68537" x="8388350" y="5537200"/>
          <p14:tracePt t="68550" x="8394700" y="5537200"/>
          <p14:tracePt t="68567" x="8407400" y="5537200"/>
          <p14:tracePt t="68657" x="8413750" y="5537200"/>
          <p14:tracePt t="68665" x="8420100" y="5537200"/>
          <p14:tracePt t="68673" x="8445500" y="5543550"/>
          <p14:tracePt t="68684" x="8470900" y="5543550"/>
          <p14:tracePt t="68701" x="8509000" y="5549900"/>
          <p14:tracePt t="68717" x="8528050" y="5549900"/>
          <p14:tracePt t="68734" x="8534400" y="5549900"/>
          <p14:tracePt t="69211" x="8540750" y="5549900"/>
          <p14:tracePt t="69394" x="8553450" y="5549900"/>
          <p14:tracePt t="69401" x="8559800" y="5549900"/>
          <p14:tracePt t="69554" x="8534400" y="5549900"/>
          <p14:tracePt t="69561" x="8489950" y="5549900"/>
          <p14:tracePt t="69569" x="8375650" y="5524500"/>
          <p14:tracePt t="69579" x="8312150" y="5524500"/>
          <p14:tracePt t="69586" x="8159750" y="5524500"/>
          <p14:tracePt t="69603" x="7988300" y="5524500"/>
          <p14:tracePt t="69619" x="7861300" y="5524500"/>
          <p14:tracePt t="69636" x="7772400" y="5524500"/>
          <p14:tracePt t="69652" x="7721600" y="5524500"/>
          <p14:tracePt t="69794" x="7715250" y="5524500"/>
          <p14:tracePt t="69809" x="7702550" y="5524500"/>
          <p14:tracePt t="69829" x="7696200" y="5524500"/>
          <p14:tracePt t="69834" x="7689850" y="5524500"/>
          <p14:tracePt t="69840" x="7677150" y="5524500"/>
          <p14:tracePt t="69853" x="7664450" y="5524500"/>
          <p14:tracePt t="69890" x="7658100" y="5524500"/>
          <p14:tracePt t="69898" x="7651750" y="5518150"/>
          <p14:tracePt t="70018" x="7651750" y="5511800"/>
          <p14:tracePt t="70041" x="7651750" y="5505450"/>
          <p14:tracePt t="70065" x="7651750" y="5492750"/>
          <p14:tracePt t="70153" x="7651750" y="5486400"/>
          <p14:tracePt t="70162" x="7651750" y="5480050"/>
          <p14:tracePt t="70170" x="7651750" y="5473700"/>
          <p14:tracePt t="70187" x="7651750" y="5467350"/>
          <p14:tracePt t="70210" x="7651750" y="5461000"/>
          <p14:tracePt t="70220" x="7658100" y="5461000"/>
          <p14:tracePt t="70221" x="7658100" y="5441950"/>
          <p14:tracePt t="70237" x="7664450" y="5435600"/>
          <p14:tracePt t="70253" x="7689850" y="5422900"/>
          <p14:tracePt t="70270" x="7689850" y="5416550"/>
          <p14:tracePt t="70287" x="7702550" y="5403850"/>
          <p14:tracePt t="70335" x="7708900" y="5403850"/>
          <p14:tracePt t="70346" x="7715250" y="5403850"/>
          <p14:tracePt t="70346" x="7734300" y="5403850"/>
          <p14:tracePt t="70354" x="7747000" y="5403850"/>
          <p14:tracePt t="70370" x="7759700" y="5403850"/>
          <p14:tracePt t="70505" x="7766050" y="5403850"/>
          <p14:tracePt t="70530" x="7759700" y="5410200"/>
          <p14:tracePt t="70536" x="7747000" y="5416550"/>
          <p14:tracePt t="70561" x="7747000" y="5422900"/>
          <p14:tracePt t="70566" x="7740650" y="5422900"/>
          <p14:tracePt t="72474" x="7721600" y="5429250"/>
          <p14:tracePt t="72482" x="7702550" y="5429250"/>
          <p14:tracePt t="72490" x="7664450" y="5429250"/>
          <p14:tracePt t="72491" x="7632700" y="5429250"/>
          <p14:tracePt t="72507" x="7620000" y="5429250"/>
          <p14:tracePt t="72634" x="7607300" y="5441950"/>
          <p14:tracePt t="72666" x="7600950" y="5448300"/>
          <p14:tracePt t="72674" x="7588250" y="5448300"/>
          <p14:tracePt t="72698" x="7575550" y="5454650"/>
          <p14:tracePt t="72707" x="7556500" y="5467350"/>
          <p14:tracePt t="72717" x="7537450" y="5480050"/>
          <p14:tracePt t="72726" x="7524750" y="5486400"/>
          <p14:tracePt t="72741" x="7505700" y="5505450"/>
          <p14:tracePt t="72758" x="7499350" y="5511800"/>
          <p14:tracePt t="72774" x="7486650" y="5530850"/>
          <p14:tracePt t="72791" x="7473950" y="5549900"/>
          <p14:tracePt t="72808" x="7448550" y="5568950"/>
          <p14:tracePt t="72824" x="7435850" y="5588000"/>
          <p14:tracePt t="72841" x="7416800" y="5607050"/>
          <p14:tracePt t="72858" x="7410450" y="5626100"/>
          <p14:tracePt t="72874" x="7404100" y="5632450"/>
          <p14:tracePt t="72891" x="7391400" y="5638800"/>
          <p14:tracePt t="72908" x="7385050" y="5651500"/>
          <p14:tracePt t="72925" x="7372350" y="5670550"/>
          <p14:tracePt t="72941" x="7366000" y="5676900"/>
          <p14:tracePt t="72958" x="7366000" y="5695950"/>
          <p14:tracePt t="72975" x="7359650" y="5715000"/>
          <p14:tracePt t="72992" x="7359650" y="5727700"/>
          <p14:tracePt t="73008" x="7353300" y="5746750"/>
          <p14:tracePt t="73008" x="7353300" y="5753100"/>
          <p14:tracePt t="73042" x="7353300" y="5765800"/>
          <p14:tracePt t="73043" x="7353300" y="5778500"/>
          <p14:tracePt t="73059" x="7353300" y="5797550"/>
          <p14:tracePt t="73075" x="7359650" y="5797550"/>
          <p14:tracePt t="73092" x="7372350" y="5810250"/>
          <p14:tracePt t="73108" x="7391400" y="5810250"/>
          <p14:tracePt t="73125" x="7416800" y="5816600"/>
          <p14:tracePt t="73141" x="7454900" y="5822950"/>
          <p14:tracePt t="73158" x="7505700" y="5822950"/>
          <p14:tracePt t="73176" x="7543800" y="5822950"/>
          <p14:tracePt t="73192" x="7569200" y="5822950"/>
          <p14:tracePt t="73226" x="7581900" y="5822950"/>
          <p14:tracePt t="73226" x="7594600" y="5822950"/>
          <p14:tracePt t="73242" x="7607300" y="5822950"/>
          <p14:tracePt t="73259" x="7626350" y="5822950"/>
          <p14:tracePt t="73275" x="7645400" y="5822950"/>
          <p14:tracePt t="73292" x="7677150" y="5822950"/>
          <p14:tracePt t="73308" x="7683500" y="5822950"/>
          <p14:tracePt t="73325" x="7696200" y="5816600"/>
          <p14:tracePt t="73342" x="7708900" y="5810250"/>
          <p14:tracePt t="73359" x="7721600" y="5791200"/>
          <p14:tracePt t="73375" x="7734300" y="5778500"/>
          <p14:tracePt t="73392" x="7747000" y="5772150"/>
          <p14:tracePt t="73519" x="7747000" y="5765800"/>
          <p14:tracePt t="73530" x="7753350" y="5759450"/>
          <p14:tracePt t="73578" x="7753350" y="5753100"/>
          <p14:tracePt t="73586" x="7753350" y="5746750"/>
          <p14:tracePt t="73602" x="7753350" y="5740400"/>
          <p14:tracePt t="73610" x="7721600" y="5727700"/>
          <p14:tracePt t="73618" x="7696200" y="5721350"/>
          <p14:tracePt t="73626" x="7651750" y="5702300"/>
          <p14:tracePt t="73642" x="7613650" y="5702300"/>
          <p14:tracePt t="73659" x="7569200" y="5702300"/>
          <p14:tracePt t="73676" x="7518400" y="5702300"/>
          <p14:tracePt t="73693" x="7499350" y="5702300"/>
          <p14:tracePt t="73709" x="7486650" y="5702300"/>
          <p14:tracePt t="73880" x="7480300" y="5702300"/>
          <p14:tracePt t="73898" x="7480300" y="5715000"/>
          <p14:tracePt t="73906" x="7480300" y="5721350"/>
          <p14:tracePt t="73906" x="7480300" y="5727700"/>
          <p14:tracePt t="73930" x="7486650" y="5734050"/>
          <p14:tracePt t="73946" x="7493000" y="5740400"/>
          <p14:tracePt t="73952" x="7499350" y="5746750"/>
          <p14:tracePt t="73959" x="7518400" y="5753100"/>
          <p14:tracePt t="73976" x="7543800" y="5753100"/>
          <p14:tracePt t="73993" x="7550150" y="5759450"/>
          <p14:tracePt t="74010" x="7556500" y="5759450"/>
          <p14:tracePt t="74026" x="7562850" y="5759450"/>
          <p14:tracePt t="74043" x="7575550" y="5759450"/>
          <p14:tracePt t="74060" x="7588250" y="5759450"/>
          <p14:tracePt t="74076" x="7594600" y="5759450"/>
          <p14:tracePt t="75259" x="7600950" y="5759450"/>
          <p14:tracePt t="75291" x="7607300" y="5759450"/>
          <p14:tracePt t="75363" x="7613650" y="5759450"/>
          <p14:tracePt t="75371" x="7620000" y="5759450"/>
          <p14:tracePt t="75379" x="7632700" y="5759450"/>
          <p14:tracePt t="75380" x="7645400" y="5753100"/>
          <p14:tracePt t="75396" x="7664450" y="5746750"/>
          <p14:tracePt t="75413" x="7696200" y="5746750"/>
          <p14:tracePt t="75451" x="7708900" y="5746750"/>
          <p14:tracePt t="75459" x="7715250" y="5740400"/>
          <p14:tracePt t="75467" x="7740650" y="5734050"/>
          <p14:tracePt t="75480" x="7753350" y="5721350"/>
          <p14:tracePt t="75496" x="7772400" y="5702300"/>
          <p14:tracePt t="75513" x="7778750" y="5695950"/>
          <p14:tracePt t="75530" x="7791450" y="5683250"/>
          <p14:tracePt t="75571" x="7797800" y="5676900"/>
          <p14:tracePt t="75595" x="7804150" y="5670550"/>
          <p14:tracePt t="75611" x="7816850" y="5657850"/>
          <p14:tracePt t="75643" x="7823200" y="5651500"/>
          <p14:tracePt t="75651" x="7829550" y="5645150"/>
          <p14:tracePt t="75664" x="7829550" y="5638800"/>
          <p14:tracePt t="75664" x="7835900" y="5638800"/>
          <p14:tracePt t="75691" x="7835900" y="5632450"/>
          <p14:tracePt t="75699" x="7842250" y="5626100"/>
          <p14:tracePt t="75731" x="7842250" y="5619750"/>
          <p14:tracePt t="75740" x="7842250" y="5613400"/>
          <p14:tracePt t="75747" x="7854950" y="5600700"/>
          <p14:tracePt t="75827" x="7854950" y="5594350"/>
          <p14:tracePt t="76147" x="7854950" y="5581650"/>
          <p14:tracePt t="76172" x="7854950" y="5575300"/>
          <p14:tracePt t="76195" x="7854950" y="5562600"/>
          <p14:tracePt t="76226" x="7848600" y="5549900"/>
          <p14:tracePt t="76235" x="7835900" y="5530850"/>
          <p14:tracePt t="76247" x="7829550" y="5524500"/>
          <p14:tracePt t="76248" x="7823200" y="5524500"/>
          <p14:tracePt t="76264" x="7810500" y="5511800"/>
          <p14:tracePt t="76282" x="7797800" y="5511800"/>
          <p14:tracePt t="76298" x="7791450" y="5505450"/>
          <p14:tracePt t="76314" x="7785100" y="5505450"/>
          <p14:tracePt t="76331" x="7778750" y="5505450"/>
          <p14:tracePt t="76348" x="7759700" y="5499100"/>
          <p14:tracePt t="76364" x="7740650" y="5499100"/>
          <p14:tracePt t="76381" x="7727950" y="5492750"/>
          <p14:tracePt t="76398" x="7689850" y="5492750"/>
          <p14:tracePt t="76415" x="7664450" y="5486400"/>
          <p14:tracePt t="76491" x="7651750" y="5486400"/>
          <p14:tracePt t="76523" x="7645400" y="5486400"/>
          <p14:tracePt t="76563" x="7639050" y="5486400"/>
          <p14:tracePt t="78306" x="7632700" y="5486400"/>
          <p14:tracePt t="78332" x="7639050" y="5486400"/>
          <p14:tracePt t="78339" x="7645400" y="5486400"/>
          <p14:tracePt t="78354" x="7664450" y="5486400"/>
          <p14:tracePt t="78411" x="7670800" y="5486400"/>
          <p14:tracePt t="78627" x="7677150" y="5486400"/>
          <p14:tracePt t="78708" x="7683500" y="5486400"/>
          <p14:tracePt t="78723" x="7689850" y="5486400"/>
          <p14:tracePt t="78731" x="7702550" y="5486400"/>
          <p14:tracePt t="78748" x="7708900" y="5486400"/>
          <p14:tracePt t="78756" x="7721600" y="5486400"/>
          <p14:tracePt t="78788" x="7727950" y="5486400"/>
          <p14:tracePt t="78803" x="7740650" y="5486400"/>
          <p14:tracePt t="78835" x="7747000" y="5486400"/>
          <p14:tracePt t="78851" x="7753350" y="5486400"/>
          <p14:tracePt t="80896" x="0" y="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4114800" cy="762000"/>
          </a:xfrm>
        </p:spPr>
        <p:txBody>
          <a:bodyPr/>
          <a:lstStyle/>
          <a:p>
            <a:r>
              <a:rPr lang="en-US" baseline="30000" dirty="0" smtClean="0"/>
              <a:t>99m</a:t>
            </a:r>
            <a:r>
              <a:rPr lang="en-US" dirty="0" smtClean="0"/>
              <a:t>Tc generators</a:t>
            </a:r>
            <a:endParaRPr lang="en-US" dirty="0"/>
          </a:p>
        </p:txBody>
      </p:sp>
      <p:sp>
        <p:nvSpPr>
          <p:cNvPr id="3" name="Content Placeholder 2"/>
          <p:cNvSpPr>
            <a:spLocks noGrp="1"/>
          </p:cNvSpPr>
          <p:nvPr>
            <p:ph idx="1"/>
          </p:nvPr>
        </p:nvSpPr>
        <p:spPr>
          <a:xfrm>
            <a:off x="-76200" y="1092200"/>
            <a:ext cx="5410200" cy="5120901"/>
          </a:xfrm>
        </p:spPr>
        <p:txBody>
          <a:bodyPr>
            <a:normAutofit fontScale="70000" lnSpcReduction="20000"/>
          </a:bodyPr>
          <a:lstStyle/>
          <a:p>
            <a:r>
              <a:rPr lang="en-US" dirty="0" smtClean="0"/>
              <a:t>Commercial</a:t>
            </a:r>
            <a:r>
              <a:rPr lang="en-US" dirty="0"/>
              <a:t> </a:t>
            </a:r>
            <a:r>
              <a:rPr lang="en-US" baseline="30000" dirty="0"/>
              <a:t>99</a:t>
            </a:r>
            <a:r>
              <a:rPr lang="en-US" dirty="0"/>
              <a:t>Mo/</a:t>
            </a:r>
            <a:r>
              <a:rPr lang="en-US" baseline="30000" dirty="0"/>
              <a:t>99m</a:t>
            </a:r>
            <a:r>
              <a:rPr lang="en-US" dirty="0"/>
              <a:t>Tc generators </a:t>
            </a:r>
            <a:r>
              <a:rPr lang="en-US" dirty="0" smtClean="0"/>
              <a:t>used Al</a:t>
            </a:r>
            <a:r>
              <a:rPr lang="en-US" baseline="-25000" dirty="0" smtClean="0"/>
              <a:t>2</a:t>
            </a:r>
            <a:r>
              <a:rPr lang="en-US" dirty="0" smtClean="0"/>
              <a:t>O</a:t>
            </a:r>
            <a:r>
              <a:rPr lang="en-US" baseline="-25000" dirty="0" smtClean="0"/>
              <a:t>3</a:t>
            </a:r>
            <a:r>
              <a:rPr lang="en-US" dirty="0" smtClean="0"/>
              <a:t> chromatography</a:t>
            </a:r>
          </a:p>
          <a:p>
            <a:pPr lvl="1"/>
            <a:r>
              <a:rPr lang="en-US" dirty="0" smtClean="0"/>
              <a:t>MoO</a:t>
            </a:r>
            <a:r>
              <a:rPr lang="en-US" baseline="-25000" dirty="0" smtClean="0"/>
              <a:t>4</a:t>
            </a:r>
            <a:r>
              <a:rPr lang="en-US" baseline="30000" dirty="0" smtClean="0"/>
              <a:t>2-</a:t>
            </a:r>
            <a:r>
              <a:rPr lang="en-US" dirty="0" smtClean="0"/>
              <a:t> sorbed to column </a:t>
            </a:r>
            <a:endParaRPr lang="en-US" dirty="0"/>
          </a:p>
          <a:p>
            <a:r>
              <a:rPr lang="en-US" dirty="0" smtClean="0"/>
              <a:t>Formed TcO</a:t>
            </a:r>
            <a:r>
              <a:rPr lang="en-US" baseline="-25000" dirty="0" smtClean="0"/>
              <a:t>4</a:t>
            </a:r>
            <a:r>
              <a:rPr lang="en-US" baseline="30000" dirty="0" smtClean="0"/>
              <a:t>-</a:t>
            </a:r>
            <a:r>
              <a:rPr lang="en-US" dirty="0" smtClean="0"/>
              <a:t> is </a:t>
            </a:r>
            <a:r>
              <a:rPr lang="en-US" dirty="0"/>
              <a:t>less tightly bound </a:t>
            </a:r>
            <a:endParaRPr lang="en-US" dirty="0" smtClean="0"/>
          </a:p>
          <a:p>
            <a:pPr lvl="1"/>
            <a:r>
              <a:rPr lang="en-US" dirty="0" smtClean="0"/>
              <a:t>Mono anionic </a:t>
            </a:r>
          </a:p>
          <a:p>
            <a:pPr lvl="1"/>
            <a:r>
              <a:rPr lang="en-US" dirty="0"/>
              <a:t>N</a:t>
            </a:r>
            <a:r>
              <a:rPr lang="en-US" dirty="0" smtClean="0"/>
              <a:t>ormal </a:t>
            </a:r>
            <a:r>
              <a:rPr lang="en-US" dirty="0"/>
              <a:t>saline solution </a:t>
            </a:r>
            <a:r>
              <a:rPr lang="en-US" dirty="0" smtClean="0"/>
              <a:t>elutes soluble</a:t>
            </a:r>
            <a:r>
              <a:rPr lang="en-US" dirty="0"/>
              <a:t> </a:t>
            </a:r>
            <a:r>
              <a:rPr lang="en-US" baseline="30000" dirty="0" smtClean="0"/>
              <a:t>99m</a:t>
            </a:r>
            <a:r>
              <a:rPr lang="en-US" dirty="0" smtClean="0"/>
              <a:t>Tc</a:t>
            </a:r>
          </a:p>
          <a:p>
            <a:pPr lvl="1"/>
            <a:r>
              <a:rPr lang="en-US" dirty="0" smtClean="0"/>
              <a:t>saline </a:t>
            </a:r>
            <a:r>
              <a:rPr lang="en-US" dirty="0"/>
              <a:t>solution </a:t>
            </a:r>
            <a:r>
              <a:rPr lang="en-US" dirty="0" smtClean="0"/>
              <a:t>containing</a:t>
            </a:r>
            <a:r>
              <a:rPr lang="en-US" dirty="0"/>
              <a:t> </a:t>
            </a:r>
            <a:r>
              <a:rPr lang="en-US" baseline="30000" dirty="0"/>
              <a:t>99m</a:t>
            </a:r>
            <a:r>
              <a:rPr lang="en-US" dirty="0"/>
              <a:t>Tc </a:t>
            </a:r>
            <a:endParaRPr lang="en-US" dirty="0" smtClean="0"/>
          </a:p>
          <a:p>
            <a:r>
              <a:rPr lang="en-US" dirty="0" smtClean="0"/>
              <a:t>Added to kit with appropriate </a:t>
            </a:r>
            <a:r>
              <a:rPr lang="en-US" dirty="0"/>
              <a:t>concentration to the organ-specific pharmaceutical </a:t>
            </a:r>
            <a:endParaRPr lang="en-US" dirty="0" smtClean="0"/>
          </a:p>
          <a:p>
            <a:r>
              <a:rPr lang="en-US" dirty="0" smtClean="0"/>
              <a:t>sodium </a:t>
            </a:r>
            <a:r>
              <a:rPr lang="en-US" dirty="0"/>
              <a:t>pertechnetate can be used directly without pharmaceutical tagging for specific procedures </a:t>
            </a:r>
            <a:endParaRPr lang="en-US" dirty="0" smtClean="0"/>
          </a:p>
          <a:p>
            <a:r>
              <a:rPr lang="en-US" dirty="0" smtClean="0"/>
              <a:t>Large </a:t>
            </a:r>
            <a:r>
              <a:rPr lang="en-US" dirty="0"/>
              <a:t>percentage of the </a:t>
            </a:r>
            <a:r>
              <a:rPr lang="en-US" baseline="30000" dirty="0"/>
              <a:t>99m</a:t>
            </a:r>
            <a:r>
              <a:rPr lang="en-US" dirty="0"/>
              <a:t>Tc generated by a </a:t>
            </a:r>
            <a:r>
              <a:rPr lang="en-US" baseline="30000" dirty="0"/>
              <a:t>99</a:t>
            </a:r>
            <a:r>
              <a:rPr lang="en-US" dirty="0"/>
              <a:t>Mo/</a:t>
            </a:r>
            <a:r>
              <a:rPr lang="en-US" baseline="30000" dirty="0"/>
              <a:t>99m</a:t>
            </a:r>
            <a:r>
              <a:rPr lang="en-US" dirty="0"/>
              <a:t>Tc generator is produced in the first 3 parent </a:t>
            </a:r>
            <a:r>
              <a:rPr lang="en-US" dirty="0" smtClean="0"/>
              <a:t>half-lives</a:t>
            </a:r>
          </a:p>
          <a:p>
            <a:pPr lvl="1"/>
            <a:r>
              <a:rPr lang="en-US" dirty="0" smtClean="0"/>
              <a:t>One week</a:t>
            </a:r>
            <a:endParaRPr lang="en-US" dirty="0"/>
          </a:p>
        </p:txBody>
      </p:sp>
      <p:pic>
        <p:nvPicPr>
          <p:cNvPr id="7" name="Picture 6"/>
          <p:cNvPicPr>
            <a:picLocks noChangeAspect="1"/>
          </p:cNvPicPr>
          <p:nvPr/>
        </p:nvPicPr>
        <p:blipFill>
          <a:blip r:embed="rId5"/>
          <a:stretch>
            <a:fillRect/>
          </a:stretch>
        </p:blipFill>
        <p:spPr>
          <a:xfrm>
            <a:off x="6248401" y="4140200"/>
            <a:ext cx="1775785" cy="2072901"/>
          </a:xfrm>
          <a:prstGeom prst="rect">
            <a:avLst/>
          </a:prstGeom>
        </p:spPr>
      </p:pic>
      <p:sp>
        <p:nvSpPr>
          <p:cNvPr id="8" name="Rectangle 2"/>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88955248"/>
              </p:ext>
            </p:extLst>
          </p:nvPr>
        </p:nvGraphicFramePr>
        <p:xfrm>
          <a:off x="4800601" y="35560"/>
          <a:ext cx="4048125" cy="4051629"/>
        </p:xfrm>
        <a:graphic>
          <a:graphicData uri="http://schemas.openxmlformats.org/presentationml/2006/ole">
            <mc:AlternateContent xmlns:mc="http://schemas.openxmlformats.org/markup-compatibility/2006">
              <mc:Choice xmlns:v="urn:schemas-microsoft-com:vml" Requires="v">
                <p:oleObj spid="_x0000_s204850" name="KGPlot" r:id="rId6" imgW="7467480" imgH="5575320" progId="KGraph_Plot">
                  <p:embed/>
                </p:oleObj>
              </mc:Choice>
              <mc:Fallback>
                <p:oleObj name="KGPlot" r:id="rId6" imgW="7467480" imgH="5575320" progId="KGraph_Plot">
                  <p:embed/>
                  <p:pic>
                    <p:nvPicPr>
                      <p:cNvPr id="0" name=""/>
                      <p:cNvPicPr>
                        <a:picLocks noChangeAspect="1" noChangeArrowheads="1"/>
                      </p:cNvPicPr>
                      <p:nvPr/>
                    </p:nvPicPr>
                    <p:blipFill>
                      <a:blip r:embed="rId7"/>
                      <a:srcRect/>
                      <a:stretch>
                        <a:fillRect/>
                      </a:stretch>
                    </p:blipFill>
                    <p:spPr bwMode="auto">
                      <a:xfrm>
                        <a:off x="4800601" y="35560"/>
                        <a:ext cx="4048125" cy="4051629"/>
                      </a:xfrm>
                      <a:prstGeom prst="rect">
                        <a:avLst/>
                      </a:prstGeom>
                      <a:noFill/>
                    </p:spPr>
                  </p:pic>
                </p:oleObj>
              </mc:Fallback>
            </mc:AlternateContent>
          </a:graphicData>
        </a:graphic>
      </p:graphicFrame>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269897646"/>
      </p:ext>
    </p:extLst>
  </p:cSld>
  <p:clrMapOvr>
    <a:masterClrMapping/>
  </p:clrMapOvr>
  <mc:AlternateContent xmlns:mc="http://schemas.openxmlformats.org/markup-compatibility/2006" xmlns:p14="http://schemas.microsoft.com/office/powerpoint/2010/main">
    <mc:Choice Requires="p14">
      <p:transition spd="slow" p14:dur="2000" advTm="108521"/>
    </mc:Choice>
    <mc:Fallback xmlns="">
      <p:transition spd="slow" advTm="108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10630" x="2374900" y="1619250"/>
          <p14:tracePt t="10716" x="2368550" y="1606550"/>
          <p14:tracePt t="10724" x="2292350" y="1574800"/>
          <p14:tracePt t="10740" x="2279650" y="1568450"/>
          <p14:tracePt t="10748" x="2228850" y="1562100"/>
          <p14:tracePt t="10765" x="2165350" y="1549400"/>
          <p14:tracePt t="10773" x="2120900" y="1549400"/>
          <p14:tracePt t="10796" x="2032000" y="1536700"/>
          <p14:tracePt t="10812" x="1943100" y="1536700"/>
          <p14:tracePt t="10829" x="1854200" y="1530350"/>
          <p14:tracePt t="10844" x="1752600" y="1524000"/>
          <p14:tracePt t="10856" x="1682750" y="1517650"/>
          <p14:tracePt t="10875" x="1619250" y="1498600"/>
          <p14:tracePt t="10893" x="1549400" y="1479550"/>
          <p14:tracePt t="10907" x="1504950" y="1473200"/>
          <p14:tracePt t="10924" x="1466850" y="1460500"/>
          <p14:tracePt t="10941" x="1403350" y="1460500"/>
          <p14:tracePt t="10941" x="1346200" y="1447800"/>
          <p14:tracePt t="10957" x="1276350" y="1435100"/>
          <p14:tracePt t="10978" x="1200150" y="1416050"/>
          <p14:tracePt t="10990" x="1143000" y="1409700"/>
          <p14:tracePt t="11006" x="1092200" y="1397000"/>
          <p14:tracePt t="11023" x="1066800" y="1390650"/>
          <p14:tracePt t="11040" x="1047750" y="1390650"/>
          <p14:tracePt t="11057" x="1035050" y="1384300"/>
          <p14:tracePt t="11073" x="996950" y="1377950"/>
          <p14:tracePt t="11090" x="933450" y="1346200"/>
          <p14:tracePt t="11106" x="869950" y="1339850"/>
          <p14:tracePt t="11123" x="800100" y="1333500"/>
          <p14:tracePt t="11140" x="723900" y="1320800"/>
          <p14:tracePt t="11157" x="679450" y="1308100"/>
          <p14:tracePt t="11173" x="660400" y="1308100"/>
          <p14:tracePt t="11190" x="654050" y="1308100"/>
          <p14:tracePt t="11207" x="635000" y="1301750"/>
          <p14:tracePt t="11224" x="628650" y="1301750"/>
          <p14:tracePt t="11240" x="615950" y="1301750"/>
          <p14:tracePt t="11257" x="609600" y="1301750"/>
          <p14:tracePt t="11273" x="590550" y="1301750"/>
          <p14:tracePt t="11290" x="565150" y="1301750"/>
          <p14:tracePt t="11306" x="520700" y="1301750"/>
          <p14:tracePt t="11324" x="501650" y="1301750"/>
          <p14:tracePt t="11340" x="488950" y="1308100"/>
          <p14:tracePt t="11357" x="463550" y="1314450"/>
          <p14:tracePt t="11374" x="450850" y="1320800"/>
          <p14:tracePt t="11390" x="419100" y="1333500"/>
          <p14:tracePt t="11407" x="400050" y="1339850"/>
          <p14:tracePt t="11424" x="374650" y="1352550"/>
          <p14:tracePt t="11440" x="361950" y="1371600"/>
          <p14:tracePt t="11457" x="349250" y="1377950"/>
          <p14:tracePt t="11473" x="336550" y="1397000"/>
          <p14:tracePt t="11491" x="323850" y="1422400"/>
          <p14:tracePt t="11508" x="317500" y="1454150"/>
          <p14:tracePt t="11524" x="304800" y="1466850"/>
          <p14:tracePt t="11541" x="304800" y="1485900"/>
          <p14:tracePt t="11557" x="304800" y="1511300"/>
          <p14:tracePt t="11574" x="304800" y="1536700"/>
          <p14:tracePt t="11590" x="304800" y="1555750"/>
          <p14:tracePt t="11607" x="304800" y="1581150"/>
          <p14:tracePt t="11624" x="304800" y="1631950"/>
          <p14:tracePt t="11640" x="336550" y="1676400"/>
          <p14:tracePt t="11658" x="361950" y="1708150"/>
          <p14:tracePt t="11674" x="425450" y="1733550"/>
          <p14:tracePt t="11691" x="520700" y="1778000"/>
          <p14:tracePt t="11708" x="552450" y="1797050"/>
          <p14:tracePt t="11725" x="641350" y="1803400"/>
          <p14:tracePt t="11741" x="742950" y="1803400"/>
          <p14:tracePt t="11757" x="869950" y="1803400"/>
          <p14:tracePt t="11774" x="1035050" y="1803400"/>
          <p14:tracePt t="11791" x="1174750" y="1803400"/>
          <p14:tracePt t="11807" x="1295400" y="1803400"/>
          <p14:tracePt t="11824" x="1416050" y="1803400"/>
          <p14:tracePt t="11841" x="1555750" y="1803400"/>
          <p14:tracePt t="11858" x="1670050" y="1778000"/>
          <p14:tracePt t="11874" x="1803400" y="1752600"/>
          <p14:tracePt t="11874" x="1835150" y="1752600"/>
          <p14:tracePt t="11892" x="1892300" y="1739900"/>
          <p14:tracePt t="11907" x="2012950" y="1714500"/>
          <p14:tracePt t="11925" x="2082800" y="1708150"/>
          <p14:tracePt t="11941" x="2127250" y="1701800"/>
          <p14:tracePt t="11958" x="2197100" y="1689100"/>
          <p14:tracePt t="11974" x="2241550" y="1663700"/>
          <p14:tracePt t="11991" x="2273300" y="1644650"/>
          <p14:tracePt t="12008" x="2286000" y="1631950"/>
          <p14:tracePt t="12025" x="2298700" y="1625600"/>
          <p14:tracePt t="12041" x="2305050" y="1612900"/>
          <p14:tracePt t="12058" x="2305050" y="1593850"/>
          <p14:tracePt t="12075" x="2305050" y="1574800"/>
          <p14:tracePt t="12091" x="2305050" y="1562100"/>
          <p14:tracePt t="12108" x="2279650" y="1517650"/>
          <p14:tracePt t="12125" x="2247900" y="1485900"/>
          <p14:tracePt t="12141" x="2178050" y="1435100"/>
          <p14:tracePt t="12158" x="2038350" y="1397000"/>
          <p14:tracePt t="12175" x="1924050" y="1365250"/>
          <p14:tracePt t="12191" x="1809750" y="1320800"/>
          <p14:tracePt t="12208" x="1676400" y="1289050"/>
          <p14:tracePt t="12225" x="1562100" y="1270000"/>
          <p14:tracePt t="12241" x="1485900" y="1257300"/>
          <p14:tracePt t="12258" x="1390650" y="1238250"/>
          <p14:tracePt t="12276" x="1270000" y="1231900"/>
          <p14:tracePt t="12292" x="1092200" y="1206500"/>
          <p14:tracePt t="12308" x="977900" y="1206500"/>
          <p14:tracePt t="12325" x="857250" y="1206500"/>
          <p14:tracePt t="12342" x="723900" y="1206500"/>
          <p14:tracePt t="12358" x="628650" y="1206500"/>
          <p14:tracePt t="12375" x="539750" y="1206500"/>
          <p14:tracePt t="12392" x="482600" y="1206500"/>
          <p14:tracePt t="12409" x="431800" y="1206500"/>
          <p14:tracePt t="12425" x="387350" y="1212850"/>
          <p14:tracePt t="12442" x="317500" y="1231900"/>
          <p14:tracePt t="12458" x="285750" y="1238250"/>
          <p14:tracePt t="12458" x="266700" y="1250950"/>
          <p14:tracePt t="12476" x="228600" y="1276350"/>
          <p14:tracePt t="12492" x="209550" y="1308100"/>
          <p14:tracePt t="12509" x="177800" y="1346200"/>
          <p14:tracePt t="12525" x="133350" y="1390650"/>
          <p14:tracePt t="12542" x="114300" y="1447800"/>
          <p14:tracePt t="12559" x="88900" y="1498600"/>
          <p14:tracePt t="12575" x="57150" y="1524000"/>
          <p14:tracePt t="12592" x="38100" y="1549400"/>
          <p14:tracePt t="12609" x="38100" y="1568450"/>
          <p14:tracePt t="12626" x="38100" y="1587500"/>
          <p14:tracePt t="12643" x="19050" y="1593850"/>
          <p14:tracePt t="12659" x="25400" y="1625600"/>
          <p14:tracePt t="12676" x="44450" y="1631950"/>
          <p14:tracePt t="12692" x="95250" y="1644650"/>
          <p14:tracePt t="12709" x="203200" y="1657350"/>
          <p14:tracePt t="12725" x="361950" y="1670050"/>
          <p14:tracePt t="12742" x="539750" y="1670050"/>
          <p14:tracePt t="12759" x="692150" y="1670050"/>
          <p14:tracePt t="12776" x="825500" y="1670050"/>
          <p14:tracePt t="12792" x="952500" y="1670050"/>
          <p14:tracePt t="12809" x="1104900" y="1670050"/>
          <p14:tracePt t="12826" x="1276350" y="1670050"/>
          <p14:tracePt t="12842" x="1473200" y="1670050"/>
          <p14:tracePt t="12860" x="1530350" y="1670050"/>
          <p14:tracePt t="12860" x="1581150" y="1670050"/>
          <p14:tracePt t="12876" x="1651000" y="1670050"/>
          <p14:tracePt t="12893" x="1708150" y="1670050"/>
          <p14:tracePt t="12909" x="1771650" y="1657350"/>
          <p14:tracePt t="12926" x="1809750" y="1644650"/>
          <p14:tracePt t="12943" x="1847850" y="1612900"/>
          <p14:tracePt t="12959" x="1866900" y="1600200"/>
          <p14:tracePt t="12976" x="1873250" y="1587500"/>
          <p14:tracePt t="12993" x="1879600" y="1574800"/>
          <p14:tracePt t="13009" x="1885950" y="1568450"/>
          <p14:tracePt t="13026" x="1885950" y="1562100"/>
          <p14:tracePt t="13043" x="1885950" y="1530350"/>
          <p14:tracePt t="13060" x="1885950" y="1511300"/>
          <p14:tracePt t="13076" x="1873250" y="1492250"/>
          <p14:tracePt t="13093" x="1854200" y="1473200"/>
          <p14:tracePt t="13111" x="1803400" y="1447800"/>
          <p14:tracePt t="13126" x="1752600" y="1422400"/>
          <p14:tracePt t="13143" x="1676400" y="1403350"/>
          <p14:tracePt t="13160" x="1555750" y="1365250"/>
          <p14:tracePt t="13177" x="1441450" y="1327150"/>
          <p14:tracePt t="13193" x="1314450" y="1282700"/>
          <p14:tracePt t="13211" x="1219200" y="1263650"/>
          <p14:tracePt t="13226" x="1162050" y="1257300"/>
          <p14:tracePt t="13243" x="1111250" y="1250950"/>
          <p14:tracePt t="13261" x="1073150" y="1250950"/>
          <p14:tracePt t="13277" x="1016000" y="1250950"/>
          <p14:tracePt t="13293" x="977900" y="1250950"/>
          <p14:tracePt t="13310" x="920750" y="1250950"/>
          <p14:tracePt t="13326" x="882650" y="1250950"/>
          <p14:tracePt t="13343" x="850900" y="1250950"/>
          <p14:tracePt t="13360" x="838200" y="1250950"/>
          <p14:tracePt t="13377" x="806450" y="1250950"/>
          <p14:tracePt t="13393" x="781050" y="1250950"/>
          <p14:tracePt t="13410" x="742950" y="1270000"/>
          <p14:tracePt t="13427" x="692150" y="1320800"/>
          <p14:tracePt t="13444" x="660400" y="1339850"/>
          <p14:tracePt t="13460" x="584200" y="1409700"/>
          <p14:tracePt t="13477" x="539750" y="1447800"/>
          <p14:tracePt t="13494" x="501650" y="1485900"/>
          <p14:tracePt t="13510" x="463550" y="1511300"/>
          <p14:tracePt t="13527" x="355600" y="1530350"/>
          <p14:tracePt t="13544" x="323850" y="1562100"/>
          <p14:tracePt t="13560" x="298450" y="1587500"/>
          <p14:tracePt t="13577" x="273050" y="1619250"/>
          <p14:tracePt t="13594" x="241300" y="1631950"/>
          <p14:tracePt t="13611" x="215900" y="1657350"/>
          <p14:tracePt t="13644" x="215900" y="1670050"/>
          <p14:tracePt t="13645" x="215900" y="1689100"/>
          <p14:tracePt t="13661" x="215900" y="1727200"/>
          <p14:tracePt t="13678" x="254000" y="1758950"/>
          <p14:tracePt t="13694" x="387350" y="1784350"/>
          <p14:tracePt t="13711" x="666750" y="1809750"/>
          <p14:tracePt t="13727" x="882650" y="1809750"/>
          <p14:tracePt t="13744" x="1066800" y="1809750"/>
          <p14:tracePt t="13761" x="1187450" y="1809750"/>
          <p14:tracePt t="13778" x="1289050" y="1809750"/>
          <p14:tracePt t="13794" x="1390650" y="1803400"/>
          <p14:tracePt t="13811" x="1454150" y="1778000"/>
          <p14:tracePt t="13827" x="1631950" y="1727200"/>
          <p14:tracePt t="13845" x="1657350" y="1676400"/>
          <p14:tracePt t="13861" x="1657350" y="1663700"/>
          <p14:tracePt t="13877" x="1657350" y="1651000"/>
          <p14:tracePt t="13894" x="1657350" y="1638300"/>
          <p14:tracePt t="13912" x="1657350" y="1619250"/>
          <p14:tracePt t="13927" x="1657350" y="1587500"/>
          <p14:tracePt t="13944" x="1619250" y="1555750"/>
          <p14:tracePt t="13961" x="1543050" y="1504950"/>
          <p14:tracePt t="13978" x="1416050" y="1447800"/>
          <p14:tracePt t="13994" x="1263650" y="1377950"/>
          <p14:tracePt t="14011" x="1104900" y="1314450"/>
          <p14:tracePt t="14028" x="908050" y="1263650"/>
          <p14:tracePt t="14045" x="762000" y="1238250"/>
          <p14:tracePt t="14061" x="647700" y="1206500"/>
          <p14:tracePt t="14078" x="641350" y="1206500"/>
          <p14:tracePt t="14095" x="603250" y="1206500"/>
          <p14:tracePt t="14111" x="533400" y="1206500"/>
          <p14:tracePt t="14128" x="476250" y="1206500"/>
          <p14:tracePt t="14145" x="400050" y="1206500"/>
          <p14:tracePt t="14161" x="349250" y="1219200"/>
          <p14:tracePt t="14178" x="279400" y="1257300"/>
          <p14:tracePt t="14195" x="241300" y="1289050"/>
          <p14:tracePt t="14212" x="228600" y="1314450"/>
          <p14:tracePt t="14228" x="203200" y="1365250"/>
          <p14:tracePt t="14245" x="203200" y="1403350"/>
          <p14:tracePt t="14261" x="203200" y="1435100"/>
          <p14:tracePt t="14278" x="171450" y="1466850"/>
          <p14:tracePt t="14295" x="0" y="1485900"/>
          <p14:tracePt t="14312" x="25400" y="1524000"/>
          <p14:tracePt t="14329" x="171450" y="1593850"/>
          <p14:tracePt t="14346" x="381000" y="1657350"/>
          <p14:tracePt t="14362" x="552450" y="1727200"/>
          <p14:tracePt t="14378" x="717550" y="1739900"/>
          <p14:tracePt t="14395" x="901700" y="1752600"/>
          <p14:tracePt t="14413" x="990600" y="1752600"/>
          <p14:tracePt t="14429" x="1041400" y="1746250"/>
          <p14:tracePt t="14445" x="1079500" y="1714500"/>
          <p14:tracePt t="14462" x="1123950" y="1670050"/>
          <p14:tracePt t="14478" x="1149350" y="1644650"/>
          <p14:tracePt t="14495" x="1162050" y="1619250"/>
          <p14:tracePt t="14512" x="1162050" y="1587500"/>
          <p14:tracePt t="14529" x="1162050" y="1568450"/>
          <p14:tracePt t="14545" x="1162050" y="1555750"/>
          <p14:tracePt t="14562" x="1162050" y="1549400"/>
          <p14:tracePt t="14579" x="1149350" y="1511300"/>
          <p14:tracePt t="14595" x="1054100" y="1447800"/>
          <p14:tracePt t="14613" x="958850" y="1397000"/>
          <p14:tracePt t="14629" x="831850" y="1339850"/>
          <p14:tracePt t="14645" x="730250" y="1308100"/>
          <p14:tracePt t="14662" x="603250" y="1282700"/>
          <p14:tracePt t="14679" x="546100" y="1276350"/>
          <p14:tracePt t="14696" x="482600" y="1276350"/>
          <p14:tracePt t="14713" x="412750" y="1276350"/>
          <p14:tracePt t="14729" x="355600" y="1276350"/>
          <p14:tracePt t="14746" x="298450" y="1295400"/>
          <p14:tracePt t="14762" x="260350" y="1314450"/>
          <p14:tracePt t="14779" x="234950" y="1339850"/>
          <p14:tracePt t="14796" x="228600" y="1384300"/>
          <p14:tracePt t="14813" x="228600" y="1435100"/>
          <p14:tracePt t="14829" x="228600" y="1473200"/>
          <p14:tracePt t="14846" x="266700" y="1530350"/>
          <p14:tracePt t="14863" x="342900" y="1574800"/>
          <p14:tracePt t="14879" x="488950" y="1619250"/>
          <p14:tracePt t="14896" x="666750" y="1631950"/>
          <p14:tracePt t="14913" x="882650" y="1651000"/>
          <p14:tracePt t="14929" x="1054100" y="1651000"/>
          <p14:tracePt t="14946" x="1155700" y="1651000"/>
          <p14:tracePt t="14963" x="1219200" y="1651000"/>
          <p14:tracePt t="14979" x="1295400" y="1631950"/>
          <p14:tracePt t="14997" x="1314450" y="1619250"/>
          <p14:tracePt t="15828" x="1320800" y="1612900"/>
          <p14:tracePt t="15876" x="1327150" y="1612900"/>
          <p14:tracePt t="15892" x="1333500" y="1612900"/>
          <p14:tracePt t="15892" x="1346200" y="1612900"/>
          <p14:tracePt t="15908" x="1371600" y="1612900"/>
          <p14:tracePt t="15916" x="0" y="0"/>
        </p14:tracePtLst>
        <p14:tracePtLst>
          <p14:tracePt t="18742" x="1504950" y="1479550"/>
          <p14:tracePt t="19012" x="1504950" y="1473200"/>
          <p14:tracePt t="19037" x="1485900" y="1466850"/>
          <p14:tracePt t="19045" x="1479550" y="1466850"/>
          <p14:tracePt t="19053" x="1466850" y="1466850"/>
          <p14:tracePt t="19053" x="1447800" y="1466850"/>
          <p14:tracePt t="19070" x="1416050" y="1466850"/>
          <p14:tracePt t="19087" x="1397000" y="1466850"/>
          <p14:tracePt t="19103" x="1371600" y="1479550"/>
          <p14:tracePt t="19120" x="1352550" y="1479550"/>
          <p14:tracePt t="19136" x="1346200" y="1479550"/>
          <p14:tracePt t="19153" x="1339850" y="1479550"/>
          <p14:tracePt t="19169" x="1308100" y="1485900"/>
          <p14:tracePt t="19186" x="1257300" y="1492250"/>
          <p14:tracePt t="19203" x="1155700" y="1511300"/>
          <p14:tracePt t="19203" x="1098550" y="1517650"/>
          <p14:tracePt t="19220" x="984250" y="1555750"/>
          <p14:tracePt t="19236" x="920750" y="1581150"/>
          <p14:tracePt t="19253" x="838200" y="1600200"/>
          <p14:tracePt t="19270" x="749300" y="1625600"/>
          <p14:tracePt t="19287" x="647700" y="1670050"/>
          <p14:tracePt t="19303" x="584200" y="1701800"/>
          <p14:tracePt t="19320" x="558800" y="1714500"/>
          <p14:tracePt t="19336" x="539750" y="1720850"/>
          <p14:tracePt t="19353" x="539750" y="1727200"/>
          <p14:tracePt t="19396" x="527050" y="1733550"/>
          <p14:tracePt t="19412" x="520700" y="1733550"/>
          <p14:tracePt t="19421" x="514350" y="1739900"/>
          <p14:tracePt t="19422" x="501650" y="1752600"/>
          <p14:tracePt t="19437" x="482600" y="1778000"/>
          <p14:tracePt t="19453" x="476250" y="1790700"/>
          <p14:tracePt t="19470" x="476250" y="1803400"/>
          <p14:tracePt t="19487" x="495300" y="1835150"/>
          <p14:tracePt t="19503" x="565150" y="1847850"/>
          <p14:tracePt t="19520" x="679450" y="1873250"/>
          <p14:tracePt t="19537" x="812800" y="1917700"/>
          <p14:tracePt t="19553" x="1003300" y="1968500"/>
          <p14:tracePt t="19570" x="1193800" y="2025650"/>
          <p14:tracePt t="19587" x="1416050" y="2057400"/>
          <p14:tracePt t="19604" x="1663700" y="2089150"/>
          <p14:tracePt t="19621" x="1746250" y="2089150"/>
          <p14:tracePt t="19637" x="1790700" y="2089150"/>
          <p14:tracePt t="19654" x="1809750" y="2089150"/>
          <p14:tracePt t="19670" x="1847850" y="2076450"/>
          <p14:tracePt t="19687" x="1873250" y="2044700"/>
          <p14:tracePt t="19704" x="1892300" y="2006600"/>
          <p14:tracePt t="19720" x="1898650" y="1987550"/>
          <p14:tracePt t="19737" x="1905000" y="1962150"/>
          <p14:tracePt t="19754" x="1905000" y="1917700"/>
          <p14:tracePt t="19770" x="1898650" y="1860550"/>
          <p14:tracePt t="19787" x="1822450" y="1765300"/>
          <p14:tracePt t="19805" x="1765300" y="1708150"/>
          <p14:tracePt t="19821" x="1708150" y="1657350"/>
          <p14:tracePt t="19838" x="1638300" y="1619250"/>
          <p14:tracePt t="19854" x="1549400" y="1587500"/>
          <p14:tracePt t="19871" x="1416050" y="1568450"/>
          <p14:tracePt t="19888" x="1270000" y="1530350"/>
          <p14:tracePt t="19904" x="1123950" y="1511300"/>
          <p14:tracePt t="19921" x="1003300" y="1511300"/>
          <p14:tracePt t="19937" x="895350" y="1511300"/>
          <p14:tracePt t="19954" x="800100" y="1511300"/>
          <p14:tracePt t="19971" x="711200" y="1511300"/>
          <p14:tracePt t="19971" x="685800" y="1511300"/>
          <p14:tracePt t="19988" x="641350" y="1511300"/>
          <p14:tracePt t="20005" x="596900" y="1517650"/>
          <p14:tracePt t="20021" x="565150" y="1543050"/>
          <p14:tracePt t="20039" x="552450" y="1555750"/>
          <p14:tracePt t="20054" x="546100" y="1568450"/>
          <p14:tracePt t="20092" x="546100" y="1574800"/>
          <p14:tracePt t="20109" x="546100" y="1587500"/>
          <p14:tracePt t="20125" x="546100" y="1600200"/>
          <p14:tracePt t="20132" x="546100" y="1619250"/>
          <p14:tracePt t="20138" x="590550" y="1670050"/>
          <p14:tracePt t="20154" x="704850" y="1739900"/>
          <p14:tracePt t="20171" x="901700" y="1803400"/>
          <p14:tracePt t="20188" x="1130300" y="1866900"/>
          <p14:tracePt t="20205" x="1244600" y="1879600"/>
          <p14:tracePt t="20221" x="1295400" y="1885950"/>
          <p14:tracePt t="20238" x="1327150" y="1885950"/>
          <p14:tracePt t="20255" x="1365250" y="1885950"/>
          <p14:tracePt t="20271" x="1416050" y="1866900"/>
          <p14:tracePt t="20288" x="1454150" y="1847850"/>
          <p14:tracePt t="20305" x="1485900" y="1816100"/>
          <p14:tracePt t="20321" x="1517650" y="1797050"/>
          <p14:tracePt t="20338" x="1543050" y="1765300"/>
          <p14:tracePt t="20355" x="1555750" y="1733550"/>
          <p14:tracePt t="20412" x="1555750" y="1727200"/>
          <p14:tracePt t="20452" x="1555750" y="1720850"/>
          <p14:tracePt t="20464" x="1555750" y="1714500"/>
          <p14:tracePt t="20469" x="1543050" y="1708150"/>
          <p14:tracePt t="20488" x="1517650" y="1701800"/>
          <p14:tracePt t="20489" x="1466850" y="1701800"/>
          <p14:tracePt t="20506" x="1397000" y="1695450"/>
          <p14:tracePt t="20522" x="1320800" y="1695450"/>
          <p14:tracePt t="20539" x="1257300" y="1695450"/>
          <p14:tracePt t="20555" x="1130300" y="1708150"/>
          <p14:tracePt t="20572" x="1092200" y="1708150"/>
          <p14:tracePt t="20588" x="971550" y="1733550"/>
          <p14:tracePt t="20606" x="914400" y="1752600"/>
          <p14:tracePt t="20622" x="901700" y="1765300"/>
          <p14:tracePt t="20639" x="889000" y="1765300"/>
          <p14:tracePt t="20655" x="889000" y="1784350"/>
          <p14:tracePt t="20672" x="876300" y="1803400"/>
          <p14:tracePt t="20709" x="876300" y="1809750"/>
          <p14:tracePt t="20722" x="876300" y="1816100"/>
          <p14:tracePt t="20741" x="876300" y="1835150"/>
          <p14:tracePt t="20742" x="889000" y="1841500"/>
          <p14:tracePt t="20755" x="971550" y="1873250"/>
          <p14:tracePt t="20773" x="1085850" y="1892300"/>
          <p14:tracePt t="20789" x="1174750" y="1905000"/>
          <p14:tracePt t="20806" x="1289050" y="1924050"/>
          <p14:tracePt t="20822" x="1409700" y="1924050"/>
          <p14:tracePt t="20839" x="1504950" y="1924050"/>
          <p14:tracePt t="20856" x="1625600" y="1924050"/>
          <p14:tracePt t="20872" x="1752600" y="1911350"/>
          <p14:tracePt t="20889" x="1885950" y="1885950"/>
          <p14:tracePt t="20906" x="1955800" y="1873250"/>
          <p14:tracePt t="20923" x="2012950" y="1841500"/>
          <p14:tracePt t="20939" x="2063750" y="1803400"/>
          <p14:tracePt t="20956" x="2095500" y="1778000"/>
          <p14:tracePt t="20974" x="2095500" y="1771650"/>
          <p14:tracePt t="20990" x="2095500" y="1765300"/>
          <p14:tracePt t="21029" x="2095500" y="1758950"/>
          <p14:tracePt t="21033" x="2095500" y="1746250"/>
          <p14:tracePt t="21040" x="2095500" y="1727200"/>
          <p14:tracePt t="21056" x="2089150" y="1714500"/>
          <p14:tracePt t="21093" x="2070100" y="1695450"/>
          <p14:tracePt t="21094" x="2051050" y="1682750"/>
          <p14:tracePt t="21106" x="1993900" y="1670050"/>
          <p14:tracePt t="21123" x="1898650" y="1631950"/>
          <p14:tracePt t="21140" x="1771650" y="1606550"/>
          <p14:tracePt t="21156" x="1562100" y="1581150"/>
          <p14:tracePt t="21173" x="1409700" y="1555750"/>
          <p14:tracePt t="21189" x="1231900" y="1536700"/>
          <p14:tracePt t="21207" x="1117600" y="1536700"/>
          <p14:tracePt t="21223" x="984250" y="1536700"/>
          <p14:tracePt t="21240" x="869950" y="1555750"/>
          <p14:tracePt t="21256" x="749300" y="1600200"/>
          <p14:tracePt t="21273" x="685800" y="1612900"/>
          <p14:tracePt t="21290" x="654050" y="1644650"/>
          <p14:tracePt t="21307" x="641350" y="1657350"/>
          <p14:tracePt t="21323" x="635000" y="1695450"/>
          <p14:tracePt t="21340" x="635000" y="1701800"/>
          <p14:tracePt t="21356" x="647700" y="1758950"/>
          <p14:tracePt t="21374" x="717550" y="1822450"/>
          <p14:tracePt t="21390" x="838200" y="1873250"/>
          <p14:tracePt t="21407" x="990600" y="1924050"/>
          <p14:tracePt t="21423" x="1162050" y="1936750"/>
          <p14:tracePt t="21440" x="1346200" y="1949450"/>
          <p14:tracePt t="21457" x="1485900" y="1949450"/>
          <p14:tracePt t="21473" x="1587500" y="1949450"/>
          <p14:tracePt t="21490" x="1682750" y="1924050"/>
          <p14:tracePt t="21507" x="1746250" y="1885950"/>
          <p14:tracePt t="21524" x="1784350" y="1847850"/>
          <p14:tracePt t="21540" x="1822450" y="1809750"/>
          <p14:tracePt t="21540" x="1835150" y="1790700"/>
          <p14:tracePt t="21557" x="1866900" y="1739900"/>
          <p14:tracePt t="21574" x="1879600" y="1695450"/>
          <p14:tracePt t="21590" x="1879600" y="1670050"/>
          <p14:tracePt t="21607" x="1879600" y="1644650"/>
          <p14:tracePt t="21644" x="1879600" y="1638300"/>
          <p14:tracePt t="21657" x="1879600" y="1625600"/>
          <p14:tracePt t="21662" x="1854200" y="1619250"/>
          <p14:tracePt t="21673" x="1790700" y="1606550"/>
          <p14:tracePt t="21690" x="1682750" y="1574800"/>
          <p14:tracePt t="21707" x="1511300" y="1549400"/>
          <p14:tracePt t="21724" x="1365250" y="1524000"/>
          <p14:tracePt t="21724" x="1270000" y="1524000"/>
          <p14:tracePt t="21741" x="1136650" y="1524000"/>
          <p14:tracePt t="21757" x="958850" y="1536700"/>
          <p14:tracePt t="21774" x="793750" y="1581150"/>
          <p14:tracePt t="21790" x="704850" y="1612900"/>
          <p14:tracePt t="21807" x="622300" y="1663700"/>
          <p14:tracePt t="21824" x="558800" y="1714500"/>
          <p14:tracePt t="21841" x="501650" y="1790700"/>
          <p14:tracePt t="21857" x="495300" y="1835150"/>
          <p14:tracePt t="21874" x="488950" y="1885950"/>
          <p14:tracePt t="21891" x="508000" y="1930400"/>
          <p14:tracePt t="21907" x="552450" y="1962150"/>
          <p14:tracePt t="21924" x="768350" y="1987550"/>
          <p14:tracePt t="21941" x="920750" y="1987550"/>
          <p14:tracePt t="21957" x="1104900" y="1987550"/>
          <p14:tracePt t="21975" x="1238250" y="1987550"/>
          <p14:tracePt t="21991" x="1327150" y="1987550"/>
          <p14:tracePt t="22008" x="1454150" y="1987550"/>
          <p14:tracePt t="22025" x="1562100" y="1936750"/>
          <p14:tracePt t="22041" x="1657350" y="1879600"/>
          <p14:tracePt t="22058" x="1714500" y="1835150"/>
          <p14:tracePt t="22074" x="1765300" y="1790700"/>
          <p14:tracePt t="22091" x="1790700" y="1752600"/>
          <p14:tracePt t="22108" x="1797050" y="1727200"/>
          <p14:tracePt t="22124" x="1803400" y="1714500"/>
          <p14:tracePt t="22141" x="1803400" y="1708150"/>
          <p14:tracePt t="22158" x="1803400" y="1695450"/>
          <p14:tracePt t="22175" x="1803400" y="1663700"/>
          <p14:tracePt t="22191" x="1790700" y="1651000"/>
          <p14:tracePt t="22208" x="1765300" y="1638300"/>
          <p14:tracePt t="22224" x="1720850" y="1619250"/>
          <p14:tracePt t="22241" x="1676400" y="1612900"/>
          <p14:tracePt t="22258" x="1574800" y="1612900"/>
          <p14:tracePt t="22275" x="1466850" y="1612900"/>
          <p14:tracePt t="22291" x="1377950" y="1612900"/>
          <p14:tracePt t="22291" x="1314450" y="1612900"/>
          <p14:tracePt t="22309" x="1257300" y="1612900"/>
          <p14:tracePt t="22309" x="1212850" y="1612900"/>
          <p14:tracePt t="22325" x="1098550" y="1638300"/>
          <p14:tracePt t="22341" x="1028700" y="1657350"/>
          <p14:tracePt t="22358" x="965200" y="1682750"/>
          <p14:tracePt t="22375" x="908050" y="1720850"/>
          <p14:tracePt t="22392" x="889000" y="1746250"/>
          <p14:tracePt t="22408" x="869950" y="1778000"/>
          <p14:tracePt t="22425" x="857250" y="1809750"/>
          <p14:tracePt t="22441" x="857250" y="1860550"/>
          <p14:tracePt t="22458" x="857250" y="1911350"/>
          <p14:tracePt t="22475" x="882650" y="1949450"/>
          <p14:tracePt t="22492" x="927100" y="1981200"/>
          <p14:tracePt t="22492" x="965200" y="1993900"/>
          <p14:tracePt t="22509" x="1079500" y="2025650"/>
          <p14:tracePt t="22526" x="1231900" y="2038350"/>
          <p14:tracePt t="22542" x="1371600" y="2038350"/>
          <p14:tracePt t="22558" x="1511300" y="2038350"/>
          <p14:tracePt t="22575" x="1625600" y="2025650"/>
          <p14:tracePt t="22592" x="1733550" y="1987550"/>
          <p14:tracePt t="22608" x="1847850" y="1930400"/>
          <p14:tracePt t="22625" x="1917700" y="1866900"/>
          <p14:tracePt t="22642" x="1962150" y="1835150"/>
          <p14:tracePt t="22659" x="1993900" y="1803400"/>
          <p14:tracePt t="22675" x="2000250" y="1790700"/>
          <p14:tracePt t="22692" x="2012950" y="1771650"/>
          <p14:tracePt t="22709" x="2012950" y="1758950"/>
          <p14:tracePt t="22725" x="2012950" y="1739900"/>
          <p14:tracePt t="22742" x="2012950" y="1720850"/>
          <p14:tracePt t="22759" x="1987550" y="1689100"/>
          <p14:tracePt t="22775" x="1943100" y="1663700"/>
          <p14:tracePt t="22792" x="1866900" y="1644650"/>
          <p14:tracePt t="22809" x="1784350" y="1619250"/>
          <p14:tracePt t="22826" x="1663700" y="1593850"/>
          <p14:tracePt t="22842" x="1524000" y="1574800"/>
          <p14:tracePt t="22859" x="1371600" y="1574800"/>
          <p14:tracePt t="22876" x="1231900" y="1574800"/>
          <p14:tracePt t="22892" x="1073150" y="1587500"/>
          <p14:tracePt t="22910" x="1009650" y="1600200"/>
          <p14:tracePt t="22926" x="977900" y="1606550"/>
          <p14:tracePt t="22943" x="952500" y="1625600"/>
          <p14:tracePt t="22959" x="939800" y="1638300"/>
          <p14:tracePt t="22976" x="927100" y="1663700"/>
          <p14:tracePt t="22993" x="914400" y="1695450"/>
          <p14:tracePt t="23009" x="914400" y="1733550"/>
          <p14:tracePt t="23026" x="933450" y="1784350"/>
          <p14:tracePt t="23043" x="958850" y="1809750"/>
          <p14:tracePt t="23060" x="1016000" y="1847850"/>
          <p14:tracePt t="23076" x="1225550" y="1930400"/>
          <p14:tracePt t="23109" x="1409700" y="1949450"/>
          <p14:tracePt t="23110" x="1581150" y="1955800"/>
          <p14:tracePt t="23127" x="1727200" y="1955800"/>
          <p14:tracePt t="23143" x="1847850" y="1955800"/>
          <p14:tracePt t="23159" x="1949450" y="1930400"/>
          <p14:tracePt t="23176" x="2082800" y="1885950"/>
          <p14:tracePt t="23193" x="2190750" y="1841500"/>
          <p14:tracePt t="23209" x="2279650" y="1790700"/>
          <p14:tracePt t="23226" x="2336800" y="1739900"/>
          <p14:tracePt t="23243" x="2349500" y="1733550"/>
          <p14:tracePt t="23333" x="2349500" y="1727200"/>
          <p14:tracePt t="23341" x="2324100" y="1714500"/>
          <p14:tracePt t="23349" x="2203450" y="1701800"/>
          <p14:tracePt t="23362" x="2070100" y="1682750"/>
          <p14:tracePt t="23376" x="1943100" y="1682750"/>
          <p14:tracePt t="23393" x="1854200" y="1682750"/>
          <p14:tracePt t="23410" x="1809750" y="1682750"/>
          <p14:tracePt t="23427" x="1784350" y="1682750"/>
          <p14:tracePt t="23443" x="1765300" y="1682750"/>
          <p14:tracePt t="23460" x="1758950" y="1682750"/>
          <p14:tracePt t="23541" x="1758950" y="1689100"/>
          <p14:tracePt t="23549" x="1778000" y="1708150"/>
          <p14:tracePt t="23557" x="1790700" y="1720850"/>
          <p14:tracePt t="23561" x="1866900" y="1771650"/>
          <p14:tracePt t="23577" x="1943100" y="1797050"/>
          <p14:tracePt t="23594" x="2000250" y="1809750"/>
          <p14:tracePt t="23610" x="2051050" y="1816100"/>
          <p14:tracePt t="23627" x="2108200" y="1828800"/>
          <p14:tracePt t="23644" x="2197100" y="1835150"/>
          <p14:tracePt t="23662" x="2254250" y="1841500"/>
          <p14:tracePt t="23677" x="2311400" y="1854200"/>
          <p14:tracePt t="23694" x="2349500" y="1854200"/>
          <p14:tracePt t="23710" x="2387600" y="1854200"/>
          <p14:tracePt t="23727" x="2419350" y="1860550"/>
          <p14:tracePt t="23744" x="2457450" y="1873250"/>
          <p14:tracePt t="23761" x="2476500" y="1879600"/>
          <p14:tracePt t="23777" x="2514600" y="1879600"/>
          <p14:tracePt t="23794" x="2559050" y="1892300"/>
          <p14:tracePt t="23810" x="2603500" y="1898650"/>
          <p14:tracePt t="23827" x="2641600" y="1898650"/>
          <p14:tracePt t="23844" x="2679700" y="1905000"/>
          <p14:tracePt t="23861" x="2692400" y="1905000"/>
          <p14:tracePt t="24639" x="0" y="0"/>
        </p14:tracePtLst>
        <p14:tracePtLst>
          <p14:tracePt t="27886" x="869950" y="1270000"/>
          <p14:tracePt t="28111" x="869950" y="1263650"/>
          <p14:tracePt t="28182" x="876300" y="1263650"/>
          <p14:tracePt t="28189" x="889000" y="1270000"/>
          <p14:tracePt t="28197" x="901700" y="1295400"/>
          <p14:tracePt t="28202" x="965200" y="1416050"/>
          <p14:tracePt t="28218" x="1079500" y="1574800"/>
          <p14:tracePt t="28235" x="1200150" y="1758950"/>
          <p14:tracePt t="28252" x="1244600" y="1835150"/>
          <p14:tracePt t="28270" x="1263650" y="1866900"/>
          <p14:tracePt t="29783" x="1270000" y="1866900"/>
          <p14:tracePt t="29807" x="1282700" y="1866900"/>
          <p14:tracePt t="29864" x="1289050" y="1866900"/>
          <p14:tracePt t="29872" x="1295400" y="1866900"/>
          <p14:tracePt t="29934" x="1308100" y="1866900"/>
          <p14:tracePt t="30071" x="1320800" y="1866900"/>
          <p14:tracePt t="30087" x="1327150" y="1860550"/>
          <p14:tracePt t="30093" x="1346200" y="1860550"/>
          <p14:tracePt t="30106" x="1358900" y="1860550"/>
          <p14:tracePt t="30123" x="1371600" y="1860550"/>
          <p14:tracePt t="30159" x="1377950" y="1860550"/>
          <p14:tracePt t="30159" x="1384300" y="1860550"/>
          <p14:tracePt t="30173" x="1397000" y="1860550"/>
          <p14:tracePt t="30189" x="1428750" y="1860550"/>
          <p14:tracePt t="30206" x="1454150" y="1860550"/>
          <p14:tracePt t="30223" x="1498600" y="1854200"/>
          <p14:tracePt t="30240" x="1517650" y="1854200"/>
          <p14:tracePt t="30256" x="1530350" y="1847850"/>
          <p14:tracePt t="30273" x="1543050" y="1841500"/>
          <p14:tracePt t="30512" x="1549400" y="1841500"/>
          <p14:tracePt t="30520" x="1549400" y="1854200"/>
          <p14:tracePt t="30527" x="1543050" y="1879600"/>
          <p14:tracePt t="30533" x="1517650" y="1930400"/>
          <p14:tracePt t="30540" x="1485900" y="1974850"/>
          <p14:tracePt t="30557" x="1466850" y="2012950"/>
          <p14:tracePt t="30573" x="1460500" y="2032000"/>
          <p14:tracePt t="30592" x="1460500" y="2044700"/>
          <p14:tracePt t="30607" x="1454150" y="2044700"/>
          <p14:tracePt t="30743" x="1454150" y="2057400"/>
          <p14:tracePt t="30751" x="1447800" y="2063750"/>
          <p14:tracePt t="30766" x="1422400" y="2082800"/>
          <p14:tracePt t="30775" x="1422400" y="2089150"/>
          <p14:tracePt t="30776" x="1403350" y="2108200"/>
          <p14:tracePt t="30776" x="1384300" y="2133600"/>
          <p14:tracePt t="30792" x="1365250" y="2159000"/>
          <p14:tracePt t="30808" x="1327150" y="2216150"/>
          <p14:tracePt t="30824" x="1314450" y="2247900"/>
          <p14:tracePt t="30841" x="1295400" y="2273300"/>
          <p14:tracePt t="31080" x="1301750" y="2273300"/>
          <p14:tracePt t="31095" x="1308100" y="2273300"/>
          <p14:tracePt t="31108" x="1308100" y="2266950"/>
          <p14:tracePt t="31111" x="1339850" y="2254250"/>
          <p14:tracePt t="31111" x="1358900" y="2247900"/>
          <p14:tracePt t="31128" x="1371600" y="2241550"/>
          <p14:tracePt t="31141" x="1409700" y="2228850"/>
          <p14:tracePt t="31159" x="1416050" y="2216150"/>
          <p14:tracePt t="31175" x="1435100" y="2216150"/>
          <p14:tracePt t="31192" x="1454150" y="2209800"/>
          <p14:tracePt t="31208" x="1492250" y="2203450"/>
          <p14:tracePt t="31225" x="1543050" y="2184400"/>
          <p14:tracePt t="31241" x="1574800" y="2171700"/>
          <p14:tracePt t="31258" x="1587500" y="2165350"/>
          <p14:tracePt t="31275" x="1593850" y="2159000"/>
          <p14:tracePt t="31291" x="1600200" y="2159000"/>
          <p14:tracePt t="31308" x="1612900" y="2152650"/>
          <p14:tracePt t="31359" x="1619250" y="2146300"/>
          <p14:tracePt t="31576" x="1631950" y="2146300"/>
          <p14:tracePt t="31591" x="1651000" y="2146300"/>
          <p14:tracePt t="31592" x="1657350" y="2146300"/>
          <p14:tracePt t="31608" x="1676400" y="2146300"/>
          <p14:tracePt t="31625" x="1714500" y="2146300"/>
          <p14:tracePt t="31626" x="1752600" y="2159000"/>
          <p14:tracePt t="31642" x="1790700" y="2159000"/>
          <p14:tracePt t="31659" x="1822450" y="2159000"/>
          <p14:tracePt t="31675" x="1860550" y="2165350"/>
          <p14:tracePt t="31692" x="1866900" y="2165350"/>
          <p14:tracePt t="31735" x="1873250" y="2165350"/>
          <p14:tracePt t="31752" x="1885950" y="2171700"/>
          <p14:tracePt t="32151" x="1892300" y="2171700"/>
          <p14:tracePt t="32161" x="1898650" y="2178050"/>
          <p14:tracePt t="32165" x="1905000" y="2184400"/>
          <p14:tracePt t="32415" x="1905000" y="2190750"/>
          <p14:tracePt t="32423" x="1905000" y="2197100"/>
          <p14:tracePt t="32431" x="1885950" y="2203450"/>
          <p14:tracePt t="32439" x="1860550" y="2222500"/>
          <p14:tracePt t="32447" x="1816100" y="2241550"/>
          <p14:tracePt t="32460" x="1720850" y="2273300"/>
          <p14:tracePt t="32477" x="1606550" y="2305050"/>
          <p14:tracePt t="32493" x="1504950" y="2355850"/>
          <p14:tracePt t="32510" x="1346200" y="2419350"/>
          <p14:tracePt t="32528" x="1282700" y="2444750"/>
          <p14:tracePt t="32543" x="1257300" y="2451100"/>
          <p14:tracePt t="32560" x="1212850" y="2463800"/>
          <p14:tracePt t="32577" x="1187450" y="2463800"/>
          <p14:tracePt t="32593" x="1149350" y="2463800"/>
          <p14:tracePt t="32610" x="1136650" y="2463800"/>
          <p14:tracePt t="32627" x="1117600" y="2463800"/>
          <p14:tracePt t="32643" x="1104900" y="2463800"/>
          <p14:tracePt t="32660" x="1098550" y="2463800"/>
          <p14:tracePt t="32799" x="1092200" y="2463800"/>
          <p14:tracePt t="33535" x="1085850" y="2463800"/>
          <p14:tracePt t="33543" x="1085850" y="2470150"/>
          <p14:tracePt t="33546" x="1092200" y="2476500"/>
          <p14:tracePt t="33562" x="0" y="0"/>
        </p14:tracePtLst>
        <p14:tracePtLst>
          <p14:tracePt t="34967" x="1962150" y="2076450"/>
          <p14:tracePt t="35151" x="1955800" y="2057400"/>
          <p14:tracePt t="35161" x="1949450" y="2051050"/>
          <p14:tracePt t="35167" x="1936750" y="2044700"/>
          <p14:tracePt t="35176" x="1936750" y="2038350"/>
          <p14:tracePt t="35184" x="1911350" y="2019300"/>
          <p14:tracePt t="35199" x="1885950" y="1993900"/>
          <p14:tracePt t="35215" x="1873250" y="1974850"/>
          <p14:tracePt t="35232" x="1854200" y="1955800"/>
          <p14:tracePt t="35248" x="1835150" y="1936750"/>
          <p14:tracePt t="35271" x="1765300" y="1917700"/>
          <p14:tracePt t="35287" x="1670050" y="1873250"/>
          <p14:tracePt t="35304" x="1568450" y="1860550"/>
          <p14:tracePt t="35319" x="1479550" y="1847850"/>
          <p14:tracePt t="35335" x="1384300" y="1822450"/>
          <p14:tracePt t="35352" x="1327150" y="1809750"/>
          <p14:tracePt t="35368" x="1295400" y="1797050"/>
          <p14:tracePt t="35383" x="1276350" y="1784350"/>
          <p14:tracePt t="35398" x="1244600" y="1784350"/>
          <p14:tracePt t="35415" x="1212850" y="1784350"/>
          <p14:tracePt t="35415" x="1193800" y="1784350"/>
          <p14:tracePt t="35432" x="1168400" y="1790700"/>
          <p14:tracePt t="35448" x="1111250" y="1835150"/>
          <p14:tracePt t="35465" x="1041400" y="1905000"/>
          <p14:tracePt t="35482" x="1003300" y="1981200"/>
          <p14:tracePt t="35498" x="958850" y="2057400"/>
          <p14:tracePt t="35515" x="939800" y="2108200"/>
          <p14:tracePt t="35532" x="927100" y="2146300"/>
          <p14:tracePt t="35548" x="927100" y="2165350"/>
          <p14:tracePt t="35565" x="927100" y="2184400"/>
          <p14:tracePt t="35600" x="927100" y="2197100"/>
          <p14:tracePt t="35601" x="965200" y="2228850"/>
          <p14:tracePt t="35615" x="1060450" y="2254250"/>
          <p14:tracePt t="35632" x="1149350" y="2279650"/>
          <p14:tracePt t="35648" x="1270000" y="2292350"/>
          <p14:tracePt t="35665" x="1371600" y="2298700"/>
          <p14:tracePt t="35682" x="1479550" y="2298700"/>
          <p14:tracePt t="35699" x="1593850" y="2298700"/>
          <p14:tracePt t="35716" x="1657350" y="2298700"/>
          <p14:tracePt t="35732" x="1727200" y="2298700"/>
          <p14:tracePt t="35748" x="1797050" y="2292350"/>
          <p14:tracePt t="35765" x="1873250" y="2254250"/>
          <p14:tracePt t="35782" x="1898650" y="2222500"/>
          <p14:tracePt t="35799" x="1943100" y="2184400"/>
          <p14:tracePt t="35816" x="1974850" y="2152650"/>
          <p14:tracePt t="35833" x="1974850" y="2133600"/>
          <p14:tracePt t="35849" x="1981200" y="2120900"/>
          <p14:tracePt t="35866" x="1981200" y="2101850"/>
          <p14:tracePt t="35882" x="1981200" y="2089150"/>
          <p14:tracePt t="35899" x="1981200" y="2076450"/>
          <p14:tracePt t="35916" x="1981200" y="2063750"/>
          <p14:tracePt t="35932" x="1981200" y="2032000"/>
          <p14:tracePt t="35949" x="1962150" y="2012950"/>
          <p14:tracePt t="35966" x="1905000" y="1968500"/>
          <p14:tracePt t="35983" x="1803400" y="1905000"/>
          <p14:tracePt t="35999" x="1581150" y="1854200"/>
          <p14:tracePt t="36017" x="1409700" y="1847850"/>
          <p14:tracePt t="36033" x="1276350" y="1847850"/>
          <p14:tracePt t="36049" x="1149350" y="1847850"/>
          <p14:tracePt t="36066" x="1066800" y="1879600"/>
          <p14:tracePt t="36083" x="1003300" y="1936750"/>
          <p14:tracePt t="36099" x="984250" y="2006600"/>
          <p14:tracePt t="36116" x="984250" y="2051050"/>
          <p14:tracePt t="36133" x="984250" y="2089150"/>
          <p14:tracePt t="36149" x="984250" y="2114550"/>
          <p14:tracePt t="36166" x="990600" y="2146300"/>
          <p14:tracePt t="36183" x="1054100" y="2184400"/>
          <p14:tracePt t="36200" x="1162050" y="2216150"/>
          <p14:tracePt t="36217" x="1282700" y="2241550"/>
          <p14:tracePt t="36234" x="1504950" y="2292350"/>
          <p14:tracePt t="36250" x="1746250" y="2324100"/>
          <p14:tracePt t="36266" x="1981200" y="2362200"/>
          <p14:tracePt t="36283" x="2228850" y="2362200"/>
          <p14:tracePt t="36300" x="2400300" y="2362200"/>
          <p14:tracePt t="36316" x="2533650" y="2362200"/>
          <p14:tracePt t="36333" x="2635250" y="2343150"/>
          <p14:tracePt t="36350" x="2717800" y="2305050"/>
          <p14:tracePt t="36366" x="2787650" y="2235200"/>
          <p14:tracePt t="36383" x="2813050" y="2190750"/>
          <p14:tracePt t="36400" x="2825750" y="2139950"/>
          <p14:tracePt t="36416" x="2838450" y="2095500"/>
          <p14:tracePt t="36433" x="2838450" y="2063750"/>
          <p14:tracePt t="36450" x="2838450" y="2038350"/>
          <p14:tracePt t="36487" x="2838450" y="2032000"/>
          <p14:tracePt t="36504" x="2838450" y="2025650"/>
          <p14:tracePt t="36505" x="2832100" y="2019300"/>
          <p14:tracePt t="36517" x="2800350" y="2000250"/>
          <p14:tracePt t="36533" x="2679700" y="1949450"/>
          <p14:tracePt t="36550" x="2514600" y="1905000"/>
          <p14:tracePt t="36567" x="2311400" y="1860550"/>
          <p14:tracePt t="36583" x="1968500" y="1790700"/>
          <p14:tracePt t="36600" x="1797050" y="1790700"/>
          <p14:tracePt t="36617" x="1657350" y="1790700"/>
          <p14:tracePt t="36634" x="1562100" y="1803400"/>
          <p14:tracePt t="36650" x="1498600" y="1854200"/>
          <p14:tracePt t="36667" x="1441450" y="1936750"/>
          <p14:tracePt t="36683" x="1422400" y="2006600"/>
          <p14:tracePt t="36701" x="1422400" y="2044700"/>
          <p14:tracePt t="36717" x="1422400" y="2070100"/>
          <p14:tracePt t="36734" x="1428750" y="2101850"/>
          <p14:tracePt t="36750" x="1466850" y="2120900"/>
          <p14:tracePt t="36767" x="1555750" y="2152650"/>
          <p14:tracePt t="36784" x="1733550" y="2203450"/>
          <p14:tracePt t="36800" x="1898650" y="2216150"/>
          <p14:tracePt t="36817" x="2076450" y="2235200"/>
          <p14:tracePt t="36834" x="2279650" y="2260600"/>
          <p14:tracePt t="36850" x="2444750" y="2273300"/>
          <p14:tracePt t="36867" x="2616200" y="2273300"/>
          <p14:tracePt t="36884" x="2724150" y="2273300"/>
          <p14:tracePt t="36901" x="2781300" y="2228850"/>
          <p14:tracePt t="36917" x="2844800" y="2171700"/>
          <p14:tracePt t="36934" x="2863850" y="2120900"/>
          <p14:tracePt t="36950" x="2870200" y="2044700"/>
          <p14:tracePt t="36968" x="2870200" y="2025650"/>
          <p14:tracePt t="36984" x="2870200" y="2000250"/>
          <p14:tracePt t="37001" x="2870200" y="1962150"/>
          <p14:tracePt t="37017" x="2851150" y="1936750"/>
          <p14:tracePt t="37034" x="2781300" y="1898650"/>
          <p14:tracePt t="37051" x="2641600" y="1847850"/>
          <p14:tracePt t="37068" x="2470150" y="1816100"/>
          <p14:tracePt t="37084" x="2279650" y="1790700"/>
          <p14:tracePt t="37101" x="2057400" y="1790700"/>
          <p14:tracePt t="37118" x="1841500" y="1803400"/>
          <p14:tracePt t="37134" x="1612900" y="1917700"/>
          <p14:tracePt t="37152" x="1543050" y="1987550"/>
          <p14:tracePt t="37168" x="1530350" y="2025650"/>
          <p14:tracePt t="37184" x="1530350" y="2057400"/>
          <p14:tracePt t="37201" x="1530350" y="2082800"/>
          <p14:tracePt t="37218" x="1536700" y="2108200"/>
          <p14:tracePt t="37235" x="1562100" y="2133600"/>
          <p14:tracePt t="37251" x="1651000" y="2152650"/>
          <p14:tracePt t="37268" x="1803400" y="2171700"/>
          <p14:tracePt t="37284" x="1955800" y="2178050"/>
          <p14:tracePt t="37301" x="2082800" y="2178050"/>
          <p14:tracePt t="37318" x="2235200" y="2165350"/>
          <p14:tracePt t="37335" x="2279650" y="2146300"/>
          <p14:tracePt t="37351" x="2343150" y="2095500"/>
          <p14:tracePt t="37369" x="2362200" y="2051050"/>
          <p14:tracePt t="37385" x="2381250" y="2000250"/>
          <p14:tracePt t="37402" x="2387600" y="1962150"/>
          <p14:tracePt t="37418" x="2387600" y="1936750"/>
          <p14:tracePt t="37435" x="2387600" y="1924050"/>
          <p14:tracePt t="37452" x="2387600" y="1917700"/>
          <p14:tracePt t="37468" x="2381250" y="1898650"/>
          <p14:tracePt t="37485" x="2324100" y="1879600"/>
          <p14:tracePt t="37502" x="2235200" y="1866900"/>
          <p14:tracePt t="37518" x="2114550" y="1866900"/>
          <p14:tracePt t="37535" x="1987550" y="1866900"/>
          <p14:tracePt t="37535" x="1905000" y="1879600"/>
          <p14:tracePt t="37552" x="1771650" y="1930400"/>
          <p14:tracePt t="37568" x="1676400" y="1987550"/>
          <p14:tracePt t="37585" x="1606550" y="2044700"/>
          <p14:tracePt t="37602" x="1562100" y="2152650"/>
          <p14:tracePt t="37618" x="1555750" y="2241550"/>
          <p14:tracePt t="37636" x="1555750" y="2292350"/>
          <p14:tracePt t="37652" x="1568450" y="2343150"/>
          <p14:tracePt t="37669" x="1625600" y="2381250"/>
          <p14:tracePt t="37685" x="1752600" y="2413000"/>
          <p14:tracePt t="37702" x="1924050" y="2432050"/>
          <p14:tracePt t="37719" x="2120900" y="2432050"/>
          <p14:tracePt t="37719" x="2216150" y="2432050"/>
          <p14:tracePt t="37736" x="2355850" y="2432050"/>
          <p14:tracePt t="37752" x="2444750" y="2393950"/>
          <p14:tracePt t="37769" x="2514600" y="2355850"/>
          <p14:tracePt t="37785" x="2540000" y="2330450"/>
          <p14:tracePt t="37802" x="2559050" y="2317750"/>
          <p14:tracePt t="37819" x="2571750" y="2273300"/>
          <p14:tracePt t="37836" x="2571750" y="2228850"/>
          <p14:tracePt t="37852" x="2571750" y="2178050"/>
          <p14:tracePt t="37869" x="2571750" y="2139950"/>
          <p14:tracePt t="37885" x="2559050" y="2095500"/>
          <p14:tracePt t="37902" x="2514600" y="2051050"/>
          <p14:tracePt t="37919" x="2400300" y="2000250"/>
          <p14:tracePt t="37936" x="2305050" y="1955800"/>
          <p14:tracePt t="37952" x="2120900" y="1936750"/>
          <p14:tracePt t="37969" x="1905000" y="1936750"/>
          <p14:tracePt t="37986" x="1720850" y="1936750"/>
          <p14:tracePt t="38003" x="1536700" y="1949450"/>
          <p14:tracePt t="38019" x="1428750" y="1987550"/>
          <p14:tracePt t="38036" x="1384300" y="2012950"/>
          <p14:tracePt t="38052" x="1346200" y="2044700"/>
          <p14:tracePt t="38069" x="1339850" y="2063750"/>
          <p14:tracePt t="38086" x="1339850" y="2089150"/>
          <p14:tracePt t="38103" x="1339850" y="2120900"/>
          <p14:tracePt t="38120" x="1346200" y="2165350"/>
          <p14:tracePt t="38136" x="1377950" y="2190750"/>
          <p14:tracePt t="38152" x="1466850" y="2228850"/>
          <p14:tracePt t="38169" x="1581150" y="2279650"/>
          <p14:tracePt t="38186" x="1733550" y="2292350"/>
          <p14:tracePt t="38203" x="1854200" y="2298700"/>
          <p14:tracePt t="38219" x="1974850" y="2298700"/>
          <p14:tracePt t="38236" x="2082800" y="2298700"/>
          <p14:tracePt t="38253" x="2216150" y="2298700"/>
          <p14:tracePt t="38269" x="2311400" y="2298700"/>
          <p14:tracePt t="38286" x="2406650" y="2279650"/>
          <p14:tracePt t="38303" x="2419350" y="2273300"/>
          <p14:tracePt t="38319" x="2476500" y="2222500"/>
          <p14:tracePt t="38337" x="2495550" y="2184400"/>
          <p14:tracePt t="38353" x="2495550" y="2165350"/>
          <p14:tracePt t="38370" x="2501900" y="2146300"/>
          <p14:tracePt t="38386" x="2501900" y="2139950"/>
          <p14:tracePt t="38624" x="2501900" y="2133600"/>
          <p14:tracePt t="38631" x="2501900" y="2127250"/>
          <p14:tracePt t="38646" x="2501900" y="2108200"/>
          <p14:tracePt t="38648" x="2489200" y="2082800"/>
          <p14:tracePt t="38654" x="2432050" y="2012950"/>
          <p14:tracePt t="38670" x="2362200" y="1930400"/>
          <p14:tracePt t="38687" x="2228850" y="1784350"/>
          <p14:tracePt t="38705" x="2127250" y="1670050"/>
          <p14:tracePt t="38720" x="1968500" y="1555750"/>
          <p14:tracePt t="38737" x="1835150" y="1447800"/>
          <p14:tracePt t="38754" x="1651000" y="1358900"/>
          <p14:tracePt t="38770" x="1549400" y="1327150"/>
          <p14:tracePt t="38787" x="1447800" y="1314450"/>
          <p14:tracePt t="38804" x="1416050" y="1314450"/>
          <p14:tracePt t="38820" x="1397000" y="1314450"/>
          <p14:tracePt t="38837" x="1384300" y="1314450"/>
          <p14:tracePt t="38991" x="1371600" y="1314450"/>
          <p14:tracePt t="39000" x="1365250" y="1314450"/>
          <p14:tracePt t="39008" x="1358900" y="1327150"/>
          <p14:tracePt t="39016" x="1346200" y="1339850"/>
          <p14:tracePt t="39021" x="1301750" y="1384300"/>
          <p14:tracePt t="39037" x="1257300" y="1428750"/>
          <p14:tracePt t="39055" x="1212850" y="1466850"/>
          <p14:tracePt t="39071" x="1111250" y="1498600"/>
          <p14:tracePt t="39088" x="1041400" y="1504950"/>
          <p14:tracePt t="39105" x="1003300" y="1504950"/>
          <p14:tracePt t="39121" x="971550" y="1504950"/>
          <p14:tracePt t="39138" x="946150" y="1504950"/>
          <p14:tracePt t="39155" x="933450" y="1504950"/>
          <p14:tracePt t="39171" x="920750" y="1504950"/>
          <p14:tracePt t="39188" x="914400" y="1504950"/>
          <p14:tracePt t="39204" x="901700" y="1504950"/>
          <p14:tracePt t="39288" x="889000" y="1511300"/>
          <p14:tracePt t="39296" x="889000" y="1530350"/>
          <p14:tracePt t="39297" x="895350" y="1536700"/>
          <p14:tracePt t="39305" x="908050" y="1555750"/>
          <p14:tracePt t="39321" x="920750" y="1568450"/>
          <p14:tracePt t="39338" x="946150" y="1574800"/>
          <p14:tracePt t="39355" x="1009650" y="1574800"/>
          <p14:tracePt t="39371" x="1098550" y="1574800"/>
          <p14:tracePt t="39389" x="1155700" y="1574800"/>
          <p14:tracePt t="39405" x="1187450" y="1574800"/>
          <p14:tracePt t="39421" x="1225550" y="1574800"/>
          <p14:tracePt t="39438" x="1244600" y="1574800"/>
          <p14:tracePt t="39455" x="1257300" y="1574800"/>
          <p14:tracePt t="39633" x="1257300" y="1587500"/>
          <p14:tracePt t="39641" x="1257300" y="1625600"/>
          <p14:tracePt t="39650" x="1257300" y="1663700"/>
          <p14:tracePt t="39655" x="1270000" y="1752600"/>
          <p14:tracePt t="39672" x="1397000" y="2012950"/>
          <p14:tracePt t="39689" x="1473200" y="2139950"/>
          <p14:tracePt t="39705" x="1581150" y="2260600"/>
          <p14:tracePt t="39722" x="1689100" y="2362200"/>
          <p14:tracePt t="39738" x="1739900" y="2400300"/>
          <p14:tracePt t="39755" x="1771650" y="2425700"/>
          <p14:tracePt t="39772" x="1784350" y="2425700"/>
          <p14:tracePt t="39984" x="1790700" y="2425700"/>
          <p14:tracePt t="40000" x="1797050" y="2425700"/>
          <p14:tracePt t="40016" x="1803400" y="2425700"/>
          <p14:tracePt t="40328" x="1809750" y="2425700"/>
          <p14:tracePt t="40348" x="1816100" y="2425700"/>
          <p14:tracePt t="40356" x="1822450" y="2419350"/>
          <p14:tracePt t="40357" x="1828800" y="2406650"/>
          <p14:tracePt t="40373" x="1835150" y="2400300"/>
          <p14:tracePt t="40389" x="1847850" y="2393950"/>
          <p14:tracePt t="40406" x="1866900" y="2381250"/>
          <p14:tracePt t="40423" x="1892300" y="2368550"/>
          <p14:tracePt t="40440" x="1911350" y="2362200"/>
          <p14:tracePt t="40456" x="1930400" y="2349500"/>
          <p14:tracePt t="40473" x="1936750" y="2343150"/>
          <p14:tracePt t="40490" x="1949450" y="2343150"/>
          <p14:tracePt t="40506" x="1968500" y="2336800"/>
          <p14:tracePt t="40523" x="1981200" y="2324100"/>
          <p14:tracePt t="40540" x="2000250" y="2311400"/>
          <p14:tracePt t="40556" x="2012950" y="2298700"/>
          <p14:tracePt t="40573" x="2019300" y="2292350"/>
          <p14:tracePt t="40590" x="2025650" y="2286000"/>
          <p14:tracePt t="40607" x="2044700" y="2254250"/>
          <p14:tracePt t="40624" x="2051050" y="2228850"/>
          <p14:tracePt t="40640" x="2051050" y="2216150"/>
          <p14:tracePt t="40657" x="2057400" y="2190750"/>
          <p14:tracePt t="40673" x="2057400" y="2178050"/>
          <p14:tracePt t="40690" x="2057400" y="2171700"/>
          <p14:tracePt t="40707" x="2057400" y="2165350"/>
          <p14:tracePt t="40723" x="2057400" y="2152650"/>
          <p14:tracePt t="40740" x="2057400" y="2139950"/>
          <p14:tracePt t="40757" x="2057400" y="2127250"/>
          <p14:tracePt t="40773" x="2025650" y="2095500"/>
          <p14:tracePt t="40791" x="1987550" y="2070100"/>
          <p14:tracePt t="40807" x="1905000" y="2025650"/>
          <p14:tracePt t="40824" x="1854200" y="2006600"/>
          <p14:tracePt t="40840" x="1746250" y="1974850"/>
          <p14:tracePt t="40857" x="1612900" y="1949450"/>
          <p14:tracePt t="40874" x="1479550" y="1905000"/>
          <p14:tracePt t="40891" x="1358900" y="1879600"/>
          <p14:tracePt t="40907" x="1257300" y="1879600"/>
          <p14:tracePt t="40924" x="1181100" y="1873250"/>
          <p14:tracePt t="40940" x="1117600" y="1873250"/>
          <p14:tracePt t="40957" x="1085850" y="1873250"/>
          <p14:tracePt t="40974" x="1047750" y="1879600"/>
          <p14:tracePt t="40991" x="1009650" y="1930400"/>
          <p14:tracePt t="41007" x="977900" y="2006600"/>
          <p14:tracePt t="41025" x="977900" y="2063750"/>
          <p14:tracePt t="41041" x="977900" y="2127250"/>
          <p14:tracePt t="41057" x="977900" y="2152650"/>
          <p14:tracePt t="41074" x="990600" y="2178050"/>
          <p14:tracePt t="41091" x="1003300" y="2209800"/>
          <p14:tracePt t="41107" x="1047750" y="2247900"/>
          <p14:tracePt t="41124" x="1130300" y="2279650"/>
          <p14:tracePt t="41142" x="1238250" y="2298700"/>
          <p14:tracePt t="41157" x="1339850" y="2317750"/>
          <p14:tracePt t="41174" x="1428750" y="2324100"/>
          <p14:tracePt t="41191" x="1562100" y="2343150"/>
          <p14:tracePt t="41208" x="1708150" y="2355850"/>
          <p14:tracePt t="41224" x="1797050" y="2355850"/>
          <p14:tracePt t="41241" x="1866900" y="2355850"/>
          <p14:tracePt t="41258" x="1911350" y="2349500"/>
          <p14:tracePt t="41274" x="1943100" y="2336800"/>
          <p14:tracePt t="41292" x="1974850" y="2317750"/>
          <p14:tracePt t="41308" x="1981200" y="2311400"/>
          <p14:tracePt t="41325" x="1987550" y="2305050"/>
          <p14:tracePt t="41341" x="1987550" y="2298700"/>
          <p14:tracePt t="41358" x="1987550" y="2286000"/>
          <p14:tracePt t="41393" x="1987550" y="2279650"/>
          <p14:tracePt t="41408" x="1987550" y="2266950"/>
          <p14:tracePt t="41409" x="1974850" y="2235200"/>
          <p14:tracePt t="41424" x="1924050" y="2216150"/>
          <p14:tracePt t="41441" x="1873250" y="2203450"/>
          <p14:tracePt t="41458" x="1847850" y="2190750"/>
          <p14:tracePt t="41475" x="1797050" y="2184400"/>
          <p14:tracePt t="41491" x="1771650" y="2184400"/>
          <p14:tracePt t="41509" x="1714500" y="2184400"/>
          <p14:tracePt t="41525" x="1663700" y="2190750"/>
          <p14:tracePt t="41542" x="1619250" y="2209800"/>
          <p14:tracePt t="41558" x="1568450" y="2222500"/>
          <p14:tracePt t="41575" x="1498600" y="2247900"/>
          <p14:tracePt t="41592" x="1473200" y="2273300"/>
          <p14:tracePt t="41609" x="1441450" y="2298700"/>
          <p14:tracePt t="41625" x="1435100" y="2336800"/>
          <p14:tracePt t="41642" x="1435100" y="2355850"/>
          <p14:tracePt t="41658" x="1435100" y="2374900"/>
          <p14:tracePt t="41675" x="1435100" y="2381250"/>
          <p14:tracePt t="41692" x="1460500" y="2381250"/>
          <p14:tracePt t="41708" x="1524000" y="2381250"/>
          <p14:tracePt t="41725" x="1619250" y="2381250"/>
          <p14:tracePt t="41742" x="1670050" y="2381250"/>
          <p14:tracePt t="41758" x="1720850" y="2381250"/>
          <p14:tracePt t="41775" x="1739900" y="2381250"/>
          <p14:tracePt t="41775" x="1758950" y="2381250"/>
          <p14:tracePt t="41793" x="1797050" y="2381250"/>
          <p14:tracePt t="41808" x="1816100" y="2381250"/>
          <p14:tracePt t="41825" x="1828800" y="2381250"/>
          <p14:tracePt t="41928" x="1828800" y="2374900"/>
          <p14:tracePt t="41936" x="1822450" y="2374900"/>
          <p14:tracePt t="41945" x="1797050" y="2362200"/>
          <p14:tracePt t="41945" x="1771650" y="2355850"/>
          <p14:tracePt t="41959" x="1606550" y="2330450"/>
          <p14:tracePt t="41977" x="1416050" y="2305050"/>
          <p14:tracePt t="41992" x="1231900" y="2273300"/>
          <p14:tracePt t="42009" x="1047750" y="2266950"/>
          <p14:tracePt t="42025" x="958850" y="2266950"/>
          <p14:tracePt t="42043" x="927100" y="2266950"/>
          <p14:tracePt t="42059" x="908050" y="2266950"/>
          <p14:tracePt t="42409" x="946150" y="2266950"/>
          <p14:tracePt t="42419" x="1003300" y="2286000"/>
          <p14:tracePt t="42424" x="1085850" y="2298700"/>
          <p14:tracePt t="42432" x="1244600" y="2324100"/>
          <p14:tracePt t="42443" x="1384300" y="2349500"/>
          <p14:tracePt t="42460" x="1492250" y="2374900"/>
          <p14:tracePt t="42477" x="1517650" y="2387600"/>
          <p14:tracePt t="42545" x="1530350" y="2393950"/>
          <p14:tracePt t="42576" x="1543050" y="2393950"/>
          <p14:tracePt t="42863" x="1549400" y="2400300"/>
          <p14:tracePt t="42863" x="1562100" y="2419350"/>
          <p14:tracePt t="42879" x="1581150" y="2438400"/>
          <p14:tracePt t="42887" x="1606550" y="2482850"/>
          <p14:tracePt t="42894" x="1638300" y="2514600"/>
          <p14:tracePt t="42902" x="1651000" y="2533650"/>
          <p14:tracePt t="42909" x="1784350" y="2635250"/>
          <p14:tracePt t="42927" x="1860550" y="2698750"/>
          <p14:tracePt t="42943" x="1968500" y="2762250"/>
          <p14:tracePt t="42959" x="2095500" y="2813050"/>
          <p14:tracePt t="42976" x="2209800" y="2838450"/>
          <p14:tracePt t="42993" x="2317750" y="2857500"/>
          <p14:tracePt t="43010" x="2381250" y="2863850"/>
          <p14:tracePt t="43026" x="2406650" y="2882900"/>
          <p14:tracePt t="43043" x="2457450" y="2889250"/>
          <p14:tracePt t="43060" x="2495550" y="2895600"/>
          <p14:tracePt t="43077" x="2540000" y="2895600"/>
          <p14:tracePt t="43093" x="2597150" y="2895600"/>
          <p14:tracePt t="43110" x="2641600" y="2895600"/>
          <p14:tracePt t="43127" x="2654300" y="2895600"/>
          <p14:tracePt t="43143" x="2673350" y="2908300"/>
          <p14:tracePt t="43160" x="2679700" y="2914650"/>
          <p14:tracePt t="43176" x="2692400" y="2921000"/>
          <p14:tracePt t="43193" x="2705100" y="2921000"/>
          <p14:tracePt t="43210" x="2730500" y="2921000"/>
          <p14:tracePt t="43226" x="2749550" y="2927350"/>
          <p14:tracePt t="43243" x="2794000" y="2933700"/>
          <p14:tracePt t="43260" x="2851150" y="2946400"/>
          <p14:tracePt t="43277" x="2921000" y="2959100"/>
          <p14:tracePt t="43293" x="3016250" y="2978150"/>
          <p14:tracePt t="43310" x="3136900" y="3003550"/>
          <p14:tracePt t="43328" x="3206750" y="3009900"/>
          <p14:tracePt t="43343" x="3257550" y="3016250"/>
          <p14:tracePt t="43360" x="3321050" y="3028950"/>
          <p14:tracePt t="43377" x="3365500" y="3028950"/>
          <p14:tracePt t="43393" x="3403600" y="3028950"/>
          <p14:tracePt t="43410" x="3422650" y="3028950"/>
          <p14:tracePt t="43427" x="3460750" y="3022600"/>
          <p14:tracePt t="43443" x="3492500" y="3016250"/>
          <p14:tracePt t="43460" x="3536950" y="3003550"/>
          <p14:tracePt t="43477" x="3562350" y="2978150"/>
          <p14:tracePt t="43494" x="3575050" y="2978150"/>
          <p14:tracePt t="43534" x="0" y="0"/>
        </p14:tracePtLst>
        <p14:tracePtLst>
          <p14:tracePt t="58965" x="5010150" y="3333750"/>
          <p14:tracePt t="59061" x="5035550" y="3333750"/>
          <p14:tracePt t="59068" x="5048250" y="3327400"/>
          <p14:tracePt t="59081" x="5067300" y="3327400"/>
          <p14:tracePt t="59084" x="5086350" y="3327400"/>
          <p14:tracePt t="59100" x="5092700" y="3327400"/>
          <p14:tracePt t="59116" x="5105400" y="3327400"/>
          <p14:tracePt t="59123" x="5124450" y="3327400"/>
          <p14:tracePt t="59139" x="5137150" y="3327400"/>
          <p14:tracePt t="59173" x="5149850" y="3314700"/>
          <p14:tracePt t="59180" x="5187950" y="3302000"/>
          <p14:tracePt t="59188" x="5219700" y="3289300"/>
          <p14:tracePt t="59212" x="5257800" y="3282950"/>
          <p14:tracePt t="59221" x="5276850" y="3282950"/>
          <p14:tracePt t="59245" x="5359400" y="3244850"/>
          <p14:tracePt t="59255" x="5384800" y="3225800"/>
          <p14:tracePt t="59276" x="5397500" y="3213100"/>
          <p14:tracePt t="59292" x="5410200" y="3194050"/>
          <p14:tracePt t="59307" x="5422900" y="3175000"/>
          <p14:tracePt t="59323" x="5429250" y="3149600"/>
          <p14:tracePt t="59340" x="5441950" y="3136900"/>
          <p14:tracePt t="59357" x="5448300" y="3111500"/>
          <p14:tracePt t="59380" x="5454650" y="3092450"/>
          <p14:tracePt t="59389" x="5454650" y="3048000"/>
          <p14:tracePt t="59405" x="5461000" y="3022600"/>
          <p14:tracePt t="59422" x="5467350" y="2997200"/>
          <p14:tracePt t="59439" x="5467350" y="2965450"/>
          <p14:tracePt t="59455" x="5473700" y="2921000"/>
          <p14:tracePt t="59472" x="5480050" y="2895600"/>
          <p14:tracePt t="59488" x="5480050" y="2844800"/>
          <p14:tracePt t="59505" x="5480050" y="2813050"/>
          <p14:tracePt t="59522" x="5480050" y="2787650"/>
          <p14:tracePt t="59539" x="5480050" y="2762250"/>
          <p14:tracePt t="59556" x="5486400" y="2736850"/>
          <p14:tracePt t="59572" x="5486400" y="2724150"/>
          <p14:tracePt t="59590" x="5492750" y="2692400"/>
          <p14:tracePt t="59605" x="5492750" y="2673350"/>
          <p14:tracePt t="59622" x="5492750" y="2654300"/>
          <p14:tracePt t="59639" x="5492750" y="2635250"/>
          <p14:tracePt t="59656" x="5499100" y="2609850"/>
          <p14:tracePt t="59672" x="5499100" y="2578100"/>
          <p14:tracePt t="59689" x="5505450" y="2565400"/>
          <p14:tracePt t="59705" x="5511800" y="2533650"/>
          <p14:tracePt t="59722" x="5518150" y="2520950"/>
          <p14:tracePt t="59739" x="5530850" y="2495550"/>
          <p14:tracePt t="59755" x="5537200" y="2457450"/>
          <p14:tracePt t="59773" x="5556250" y="2432050"/>
          <p14:tracePt t="59789" x="5562600" y="2413000"/>
          <p14:tracePt t="59806" x="5568950" y="2387600"/>
          <p14:tracePt t="59823" x="5568950" y="2374900"/>
          <p14:tracePt t="59839" x="5581650" y="2362200"/>
          <p14:tracePt t="59856" x="5594350" y="2336800"/>
          <p14:tracePt t="59872" x="5600700" y="2330450"/>
          <p14:tracePt t="59889" x="5619750" y="2298700"/>
          <p14:tracePt t="59906" x="5626100" y="2273300"/>
          <p14:tracePt t="59923" x="5638800" y="2247900"/>
          <p14:tracePt t="59939" x="5651500" y="2209800"/>
          <p14:tracePt t="59956" x="5670550" y="2184400"/>
          <p14:tracePt t="59973" x="5683250" y="2152650"/>
          <p14:tracePt t="59990" x="5689600" y="2133600"/>
          <p14:tracePt t="60006" x="5695950" y="2108200"/>
          <p14:tracePt t="60023" x="5702300" y="2089150"/>
          <p14:tracePt t="60039" x="5708650" y="2076450"/>
          <p14:tracePt t="60057" x="5721350" y="2057400"/>
          <p14:tracePt t="60073" x="5721350" y="2044700"/>
          <p14:tracePt t="60090" x="5721350" y="2032000"/>
          <p14:tracePt t="60106" x="5721350" y="2025650"/>
          <p14:tracePt t="60123" x="5734050" y="2000250"/>
          <p14:tracePt t="60157" x="5740400" y="1987550"/>
          <p14:tracePt t="60189" x="5740400" y="1968500"/>
          <p14:tracePt t="60189" x="5740400" y="1962150"/>
          <p14:tracePt t="60206" x="5740400" y="1955800"/>
          <p14:tracePt t="60207" x="5740400" y="1936750"/>
          <p14:tracePt t="60223" x="5740400" y="1917700"/>
          <p14:tracePt t="60239" x="5740400" y="1898650"/>
          <p14:tracePt t="60256" x="5746750" y="1841500"/>
          <p14:tracePt t="60273" x="5753100" y="1803400"/>
          <p14:tracePt t="60290" x="5765800" y="1778000"/>
          <p14:tracePt t="60306" x="5778500" y="1739900"/>
          <p14:tracePt t="60323" x="5791200" y="1701800"/>
          <p14:tracePt t="60340" x="5803900" y="1670050"/>
          <p14:tracePt t="60357" x="5810250" y="1663700"/>
          <p14:tracePt t="60373" x="5810250" y="1657350"/>
          <p14:tracePt t="60390" x="5816600" y="1638300"/>
          <p14:tracePt t="60460" x="5816600" y="1631950"/>
          <p14:tracePt t="60533" x="5822950" y="1625600"/>
          <p14:tracePt t="60564" x="5829300" y="1625600"/>
          <p14:tracePt t="60596" x="5835650" y="1625600"/>
          <p14:tracePt t="60628" x="5842000" y="1625600"/>
          <p14:tracePt t="60676" x="5848350" y="1625600"/>
          <p14:tracePt t="60788" x="5854700" y="1625600"/>
          <p14:tracePt t="60852" x="5861050" y="1625600"/>
          <p14:tracePt t="60868" x="5867400" y="1625600"/>
          <p14:tracePt t="60876" x="5880100" y="1631950"/>
          <p14:tracePt t="60891" x="5886450" y="1638300"/>
          <p14:tracePt t="60909" x="5899150" y="1644650"/>
          <p14:tracePt t="60909" x="5905500" y="1651000"/>
          <p14:tracePt t="60924" x="5911850" y="1657350"/>
          <p14:tracePt t="60941" x="5918200" y="1663700"/>
          <p14:tracePt t="60958" x="5924550" y="1670050"/>
          <p14:tracePt t="60974" x="5943600" y="1670050"/>
          <p14:tracePt t="60991" x="5943600" y="1676400"/>
          <p14:tracePt t="61008" x="5962650" y="1682750"/>
          <p14:tracePt t="61045" x="5975350" y="1695450"/>
          <p14:tracePt t="61061" x="5981700" y="1708150"/>
          <p14:tracePt t="61074" x="6000750" y="1727200"/>
          <p14:tracePt t="61076" x="6007100" y="1739900"/>
          <p14:tracePt t="61092" x="6051550" y="1784350"/>
          <p14:tracePt t="61108" x="6108700" y="1841500"/>
          <p14:tracePt t="61125" x="6121400" y="1860550"/>
          <p14:tracePt t="61141" x="6146800" y="1873250"/>
          <p14:tracePt t="61158" x="6159500" y="1892300"/>
          <p14:tracePt t="61174" x="6172200" y="1905000"/>
          <p14:tracePt t="61191" x="6184900" y="1924050"/>
          <p14:tracePt t="61208" x="6191250" y="1930400"/>
          <p14:tracePt t="61225" x="6197600" y="1943100"/>
          <p14:tracePt t="61241" x="6203950" y="1949450"/>
          <p14:tracePt t="61258" x="6210300" y="1962150"/>
          <p14:tracePt t="61275" x="6223000" y="1981200"/>
          <p14:tracePt t="61291" x="6235700" y="1987550"/>
          <p14:tracePt t="61308" x="6248400" y="2019300"/>
          <p14:tracePt t="61325" x="6305550" y="2044700"/>
          <p14:tracePt t="61343" x="6330950" y="2076450"/>
          <p14:tracePt t="61358" x="6375400" y="2108200"/>
          <p14:tracePt t="61375" x="6400800" y="2146300"/>
          <p14:tracePt t="61391" x="6413500" y="2159000"/>
          <p14:tracePt t="61408" x="6426200" y="2184400"/>
          <p14:tracePt t="61425" x="6457950" y="2247900"/>
          <p14:tracePt t="61425" x="6477000" y="2279650"/>
          <p14:tracePt t="61443" x="6502400" y="2305050"/>
          <p14:tracePt t="61458" x="6534150" y="2330450"/>
          <p14:tracePt t="61475" x="6559550" y="2349500"/>
          <p14:tracePt t="61492" x="6572250" y="2368550"/>
          <p14:tracePt t="61508" x="6610350" y="2393950"/>
          <p14:tracePt t="61525" x="6629400" y="2413000"/>
          <p14:tracePt t="61542" x="6648450" y="2438400"/>
          <p14:tracePt t="61559" x="6711950" y="2463800"/>
          <p14:tracePt t="61575" x="6737350" y="2501900"/>
          <p14:tracePt t="61593" x="6769100" y="2540000"/>
          <p14:tracePt t="61609" x="6813550" y="2590800"/>
          <p14:tracePt t="61626" x="6896100" y="2686050"/>
          <p14:tracePt t="61644" x="6946900" y="2743200"/>
          <p14:tracePt t="61660" x="6985000" y="2781300"/>
          <p14:tracePt t="61677" x="7156450" y="2800350"/>
          <p14:tracePt t="61693" x="7372350" y="2800350"/>
          <p14:tracePt t="61710" x="7588250" y="2806700"/>
          <p14:tracePt t="61727" x="7702550" y="2819400"/>
          <p14:tracePt t="61743" x="7785100" y="2838450"/>
          <p14:tracePt t="61760" x="7823200" y="2863850"/>
          <p14:tracePt t="61776" x="7835900" y="2870200"/>
          <p14:tracePt t="61793" x="7861300" y="2889250"/>
          <p14:tracePt t="61810" x="7893050" y="2914650"/>
          <p14:tracePt t="61827" x="7975600" y="2946400"/>
          <p14:tracePt t="61844" x="8013700" y="2965450"/>
          <p14:tracePt t="61860" x="8058150" y="2990850"/>
          <p14:tracePt t="61877" x="8115300" y="3028950"/>
          <p14:tracePt t="61893" x="8210550" y="3079750"/>
          <p14:tracePt t="61910" x="8280400" y="3111500"/>
          <p14:tracePt t="61927" x="8343900" y="3130550"/>
          <p14:tracePt t="61944" x="8407400" y="3168650"/>
          <p14:tracePt t="61960" x="8432800" y="3175000"/>
          <p14:tracePt t="61977" x="8451850" y="3187700"/>
          <p14:tracePt t="61994" x="8464550" y="3200400"/>
          <p14:tracePt t="62011" x="8534400" y="3251200"/>
          <p14:tracePt t="62028" x="8585200" y="3289300"/>
          <p14:tracePt t="62044" x="8642350" y="3321050"/>
          <p14:tracePt t="62060" x="8699500" y="3365500"/>
          <p14:tracePt t="62077" x="8883650" y="3378200"/>
          <p14:tracePt t="62094" x="9023350" y="3403600"/>
          <p14:tracePt t="62111" x="9086850" y="3429000"/>
          <p14:tracePt t="62127" x="9124950" y="3467100"/>
          <p14:tracePt t="62144" x="9137650" y="3486150"/>
          <p14:tracePt t="62243" x="9137650" y="3498850"/>
          <p14:tracePt t="62244" x="9137650" y="3505200"/>
          <p14:tracePt t="62261" x="9137650" y="3511550"/>
          <p14:tracePt t="62267" x="9105900" y="3562350"/>
          <p14:tracePt t="62278" x="9042400" y="3613150"/>
          <p14:tracePt t="62294" x="8947150" y="3663950"/>
          <p14:tracePt t="62311" x="8870950" y="3683000"/>
          <p14:tracePt t="62327" x="8674100" y="3708400"/>
          <p14:tracePt t="62344" x="8375650" y="3740150"/>
          <p14:tracePt t="62361" x="8128000" y="3740150"/>
          <p14:tracePt t="62378" x="7918450" y="3740150"/>
          <p14:tracePt t="62394" x="7740650" y="3708400"/>
          <p14:tracePt t="62413" x="7696200" y="3695700"/>
          <p14:tracePt t="62428" x="7683500" y="3676650"/>
          <p14:tracePt t="62445" x="7670800" y="3619500"/>
          <p14:tracePt t="62461" x="7658100" y="3505200"/>
          <p14:tracePt t="62478" x="7658100" y="3346450"/>
          <p14:tracePt t="62494" x="7658100" y="3175000"/>
          <p14:tracePt t="62511" x="7658100" y="2971800"/>
          <p14:tracePt t="62528" x="7658100" y="2774950"/>
          <p14:tracePt t="62544" x="7658100" y="2622550"/>
          <p14:tracePt t="62561" x="7670800" y="2482850"/>
          <p14:tracePt t="62578" x="7670800" y="2393950"/>
          <p14:tracePt t="62595" x="7670800" y="2292350"/>
          <p14:tracePt t="62612" x="7670800" y="2235200"/>
          <p14:tracePt t="62629" x="7670800" y="2190750"/>
          <p14:tracePt t="62645" x="7670800" y="2165350"/>
          <p14:tracePt t="62661" x="7670800" y="2120900"/>
          <p14:tracePt t="62679" x="7670800" y="2082800"/>
          <p14:tracePt t="62694" x="7658100" y="2070100"/>
          <p14:tracePt t="62711" x="7645400" y="2051050"/>
          <p14:tracePt t="62728" x="7639050" y="2019300"/>
          <p14:tracePt t="62746" x="7626350" y="1993900"/>
          <p14:tracePt t="62761" x="7620000" y="1968500"/>
          <p14:tracePt t="62778" x="7613650" y="1936750"/>
          <p14:tracePt t="62795" x="7613650" y="1924050"/>
          <p14:tracePt t="62812" x="7613650" y="1917700"/>
          <p14:tracePt t="62828" x="7613650" y="1905000"/>
          <p14:tracePt t="62963" x="7607300" y="1905000"/>
          <p14:tracePt t="63123" x="7613650" y="1917700"/>
          <p14:tracePt t="63131" x="7620000" y="1924050"/>
          <p14:tracePt t="63138" x="7632700" y="1924050"/>
          <p14:tracePt t="63145" x="7645400" y="1924050"/>
          <p14:tracePt t="63162" x="7664450" y="1924050"/>
          <p14:tracePt t="63179" x="7670800" y="1924050"/>
          <p14:tracePt t="63251" x="7683500" y="1924050"/>
          <p14:tracePt t="63259" x="7689850" y="1936750"/>
          <p14:tracePt t="63267" x="7696200" y="1943100"/>
          <p14:tracePt t="63279" x="7715250" y="1955800"/>
          <p14:tracePt t="63295" x="7727950" y="1962150"/>
          <p14:tracePt t="63313" x="7740650" y="1974850"/>
          <p14:tracePt t="63329" x="7747000" y="2019300"/>
          <p14:tracePt t="63346" x="7753350" y="2070100"/>
          <p14:tracePt t="63362" x="7753350" y="2165350"/>
          <p14:tracePt t="63380" x="7740650" y="2209800"/>
          <p14:tracePt t="63396" x="7721600" y="2266950"/>
          <p14:tracePt t="63412" x="7715250" y="2286000"/>
          <p14:tracePt t="63429" x="7715250" y="2292350"/>
          <p14:tracePt t="63446" x="7708900" y="2305050"/>
          <p14:tracePt t="63651" x="7721600" y="2305050"/>
          <p14:tracePt t="63659" x="7734300" y="2298700"/>
          <p14:tracePt t="63675" x="7747000" y="2298700"/>
          <p14:tracePt t="63683" x="7772400" y="2298700"/>
          <p14:tracePt t="63696" x="7785100" y="2292350"/>
          <p14:tracePt t="63699" x="7829550" y="2266950"/>
          <p14:tracePt t="63713" x="7848600" y="2241550"/>
          <p14:tracePt t="63730" x="7854950" y="2197100"/>
          <p14:tracePt t="63747" x="7854950" y="2127250"/>
          <p14:tracePt t="63764" x="7854950" y="2082800"/>
          <p14:tracePt t="63780" x="7854950" y="2044700"/>
          <p14:tracePt t="63796" x="7854950" y="2038350"/>
          <p14:tracePt t="63813" x="7842250" y="2019300"/>
          <p14:tracePt t="63830" x="7829550" y="2012950"/>
          <p14:tracePt t="63846" x="7804150" y="2000250"/>
          <p14:tracePt t="63863" x="7785100" y="2000250"/>
          <p14:tracePt t="63880" x="7759700" y="2000250"/>
          <p14:tracePt t="63897" x="7740650" y="2000250"/>
          <p14:tracePt t="63931" x="7734300" y="2000250"/>
          <p14:tracePt t="63955" x="7727950" y="2000250"/>
          <p14:tracePt t="63987" x="7721600" y="2000250"/>
          <p14:tracePt t="63995" x="7708900" y="2000250"/>
          <p14:tracePt t="64013" x="7696200" y="2000250"/>
          <p14:tracePt t="64014" x="7670800" y="2006600"/>
          <p14:tracePt t="64030" x="7664450" y="2012950"/>
          <p14:tracePt t="64047" x="7651750" y="2019300"/>
          <p14:tracePt t="64064" x="7632700" y="2044700"/>
          <p14:tracePt t="64081" x="7620000" y="2057400"/>
          <p14:tracePt t="64097" x="7607300" y="2082800"/>
          <p14:tracePt t="64114" x="7600950" y="2095500"/>
          <p14:tracePt t="64130" x="7581900" y="2120900"/>
          <p14:tracePt t="64147" x="7575550" y="2133600"/>
          <p14:tracePt t="64195" x="7575550" y="2139950"/>
          <p14:tracePt t="64236" x="7575550" y="2146300"/>
          <p14:tracePt t="64644" x="7569200" y="2159000"/>
          <p14:tracePt t="64651" x="7575550" y="2159000"/>
          <p14:tracePt t="64659" x="7594600" y="2159000"/>
          <p14:tracePt t="64667" x="7632700" y="2159000"/>
          <p14:tracePt t="64681" x="7639050" y="2159000"/>
          <p14:tracePt t="64907" x="7632700" y="2152650"/>
          <p14:tracePt t="64915" x="7607300" y="2127250"/>
          <p14:tracePt t="64932" x="7600950" y="2127250"/>
          <p14:tracePt t="64932" x="7569200" y="2120900"/>
          <p14:tracePt t="64948" x="7550150" y="2114550"/>
          <p14:tracePt t="64966" x="7531100" y="2114550"/>
          <p14:tracePt t="64982" x="7524750" y="2114550"/>
          <p14:tracePt t="64998" x="7512050" y="2108200"/>
          <p14:tracePt t="65108" x="7512050" y="2101850"/>
          <p14:tracePt t="65115" x="7537450" y="2101850"/>
          <p14:tracePt t="65132" x="7569200" y="2101850"/>
          <p14:tracePt t="65133" x="7607300" y="2101850"/>
          <p14:tracePt t="65149" x="7645400" y="2101850"/>
          <p14:tracePt t="65165" x="7696200" y="2101850"/>
          <p14:tracePt t="65182" x="7727950" y="2101850"/>
          <p14:tracePt t="65199" x="7747000" y="2101850"/>
          <p14:tracePt t="65235" x="7753350" y="2101850"/>
          <p14:tracePt t="65403" x="7759700" y="2101850"/>
          <p14:tracePt t="65627" x="7759700" y="2108200"/>
          <p14:tracePt t="65643" x="7759700" y="2114550"/>
          <p14:tracePt t="65667" x="7759700" y="2127250"/>
          <p14:tracePt t="65683" x="7759700" y="2133600"/>
          <p14:tracePt t="65692" x="7759700" y="2146300"/>
          <p14:tracePt t="65708" x="7759700" y="2152650"/>
          <p14:tracePt t="65709" x="7759700" y="2159000"/>
          <p14:tracePt t="65716" x="7759700" y="2171700"/>
          <p14:tracePt t="65733" x="7747000" y="2190750"/>
          <p14:tracePt t="65750" x="7747000" y="2222500"/>
          <p14:tracePt t="65766" x="7747000" y="2235200"/>
          <p14:tracePt t="65783" x="7727950" y="2266950"/>
          <p14:tracePt t="65800" x="7727950" y="2279650"/>
          <p14:tracePt t="65816" x="7702550" y="2324100"/>
          <p14:tracePt t="65833" x="7683500" y="2368550"/>
          <p14:tracePt t="65850" x="7613650" y="2438400"/>
          <p14:tracePt t="65850" x="7594600" y="2457450"/>
          <p14:tracePt t="65867" x="7512050" y="2527300"/>
          <p14:tracePt t="65883" x="7416800" y="2590800"/>
          <p14:tracePt t="65900" x="7289800" y="2641600"/>
          <p14:tracePt t="65917" x="7112000" y="2679700"/>
          <p14:tracePt t="65933" x="6946900" y="2730500"/>
          <p14:tracePt t="65950" x="6800850" y="2774950"/>
          <p14:tracePt t="65967" x="6686550" y="2800350"/>
          <p14:tracePt t="65983" x="6559550" y="2806700"/>
          <p14:tracePt t="66000" x="6438900" y="2806700"/>
          <p14:tracePt t="66017" x="6292850" y="2806700"/>
          <p14:tracePt t="66034" x="6184900" y="2806700"/>
          <p14:tracePt t="66051" x="6064250" y="2787650"/>
          <p14:tracePt t="66067" x="6038850" y="2774950"/>
          <p14:tracePt t="66084" x="6019800" y="2755900"/>
          <p14:tracePt t="66100" x="6000750" y="2730500"/>
          <p14:tracePt t="66117" x="5981700" y="2698750"/>
          <p14:tracePt t="66134" x="5962650" y="2667000"/>
          <p14:tracePt t="66151" x="5949950" y="2647950"/>
          <p14:tracePt t="66167" x="5943600" y="2622550"/>
          <p14:tracePt t="66184" x="5943600" y="2603500"/>
          <p14:tracePt t="66201" x="5943600" y="2578100"/>
          <p14:tracePt t="66217" x="5943600" y="2533650"/>
          <p14:tracePt t="66234" x="5930900" y="2501900"/>
          <p14:tracePt t="66250" x="5905500" y="2413000"/>
          <p14:tracePt t="66267" x="5905500" y="2381250"/>
          <p14:tracePt t="66284" x="5899150" y="2343150"/>
          <p14:tracePt t="66301" x="5886450" y="2305050"/>
          <p14:tracePt t="66317" x="5873750" y="2286000"/>
          <p14:tracePt t="66334" x="5867400" y="2279650"/>
          <p14:tracePt t="66388" x="5854700" y="2286000"/>
          <p14:tracePt t="66395" x="5842000" y="2317750"/>
          <p14:tracePt t="66403" x="5835650" y="2374900"/>
          <p14:tracePt t="66411" x="5816600" y="2419350"/>
          <p14:tracePt t="66411" x="5797550" y="2489200"/>
          <p14:tracePt t="66419" x="5784850" y="2546350"/>
          <p14:tracePt t="66434" x="5765800" y="2679700"/>
          <p14:tracePt t="66451" x="5734050" y="2870200"/>
          <p14:tracePt t="66468" x="5727700" y="3009900"/>
          <p14:tracePt t="66484" x="5708650" y="3098800"/>
          <p14:tracePt t="66501" x="5708650" y="3187700"/>
          <p14:tracePt t="66518" x="5702300" y="3244850"/>
          <p14:tracePt t="66534" x="5695950" y="3282950"/>
          <p14:tracePt t="66551" x="5683250" y="3321050"/>
          <p14:tracePt t="66568" x="5670550" y="3346450"/>
          <p14:tracePt t="66584" x="5670550" y="3352800"/>
          <p14:tracePt t="66601" x="5670550" y="3371850"/>
          <p14:tracePt t="66618" x="5670550" y="3390900"/>
          <p14:tracePt t="66634" x="5670550" y="3422650"/>
          <p14:tracePt t="66651" x="5664200" y="3435350"/>
          <p14:tracePt t="66668" x="5664200" y="3486150"/>
          <p14:tracePt t="66684" x="5664200" y="3517900"/>
          <p14:tracePt t="66701" x="5664200" y="3549650"/>
          <p14:tracePt t="66718" x="5657850" y="3581400"/>
          <p14:tracePt t="66735" x="5657850" y="3594100"/>
          <p14:tracePt t="66751" x="5657850" y="3619500"/>
          <p14:tracePt t="66768" x="5657850" y="3632200"/>
          <p14:tracePt t="66785" x="5657850" y="3670300"/>
          <p14:tracePt t="66801" x="5651500" y="3676650"/>
          <p14:tracePt t="66818" x="5651500" y="3702050"/>
          <p14:tracePt t="66835" x="5645150" y="3714750"/>
          <p14:tracePt t="66852" x="5638800" y="3721100"/>
          <p14:tracePt t="67075" x="5632450" y="3746500"/>
          <p14:tracePt t="67083" x="5632450" y="3752850"/>
          <p14:tracePt t="67085" x="5632450" y="3784600"/>
          <p14:tracePt t="67102" x="5619750" y="3816350"/>
          <p14:tracePt t="67119" x="5607050" y="3848100"/>
          <p14:tracePt t="67135" x="5594350" y="3886200"/>
          <p14:tracePt t="67152" x="5581650" y="3911600"/>
          <p14:tracePt t="67169" x="5575300" y="3937000"/>
          <p14:tracePt t="67186" x="5568950" y="3949700"/>
          <p14:tracePt t="67202" x="5562600" y="3962400"/>
          <p14:tracePt t="67243" x="5556250" y="3968750"/>
          <p14:tracePt t="67253" x="5549900" y="3975100"/>
          <p14:tracePt t="67291" x="5549900" y="3981450"/>
          <p14:tracePt t="67315" x="5537200" y="3981450"/>
          <p14:tracePt t="67331" x="5518150" y="3987800"/>
          <p14:tracePt t="67348" x="5505450" y="3987800"/>
          <p14:tracePt t="67362" x="5492750" y="3994150"/>
          <p14:tracePt t="67362" x="5480050" y="3994150"/>
          <p14:tracePt t="67369" x="5448300" y="4006850"/>
          <p14:tracePt t="67386" x="5410200" y="4032250"/>
          <p14:tracePt t="67402" x="5378450" y="4038600"/>
          <p14:tracePt t="67419" x="5365750" y="4044950"/>
          <p14:tracePt t="67436" x="5353050" y="4044950"/>
          <p14:tracePt t="67454" x="5334000" y="4051300"/>
          <p14:tracePt t="67469" x="5308600" y="4064000"/>
          <p14:tracePt t="67486" x="5257800" y="4089400"/>
          <p14:tracePt t="67502" x="5226050" y="4114800"/>
          <p14:tracePt t="67519" x="5213350" y="4133850"/>
          <p14:tracePt t="67536" x="5200650" y="4140200"/>
          <p14:tracePt t="67553" x="5194300" y="4146550"/>
          <p14:tracePt t="67685" x="5226050" y="4146550"/>
          <p14:tracePt t="67695" x="5257800" y="4127500"/>
          <p14:tracePt t="67703" x="5276850" y="4121150"/>
          <p14:tracePt t="67703" x="5283200" y="4114800"/>
          <p14:tracePt t="67719" x="5289550" y="4108450"/>
          <p14:tracePt t="68051" x="5295900" y="4102100"/>
          <p14:tracePt t="68059" x="5321300" y="4095750"/>
          <p14:tracePt t="68080" x="5334000" y="4083050"/>
          <p14:tracePt t="68081" x="5340350" y="4076700"/>
          <p14:tracePt t="68087" x="5359400" y="4064000"/>
          <p14:tracePt t="68104" x="5391150" y="4025900"/>
          <p14:tracePt t="68121" x="5410200" y="4006850"/>
          <p14:tracePt t="68137" x="5429250" y="3987800"/>
          <p14:tracePt t="68154" x="5448300" y="3962400"/>
          <p14:tracePt t="68171" x="5467350" y="3937000"/>
          <p14:tracePt t="68187" x="5480050" y="3917950"/>
          <p14:tracePt t="68204" x="5499100" y="3905250"/>
          <p14:tracePt t="68220" x="5505450" y="3905250"/>
          <p14:tracePt t="68237" x="5505450" y="3886200"/>
          <p14:tracePt t="68254" x="5511800" y="3873500"/>
          <p14:tracePt t="68270" x="5511800" y="3860800"/>
          <p14:tracePt t="68287" x="5518150" y="3841750"/>
          <p14:tracePt t="68304" x="5518150" y="3822700"/>
          <p14:tracePt t="68340" x="5524500" y="3816350"/>
          <p14:tracePt t="68564" x="5530850" y="3803650"/>
          <p14:tracePt t="68571" x="5530850" y="3797300"/>
          <p14:tracePt t="68580" x="5543550" y="3784600"/>
          <p14:tracePt t="68588" x="5549900" y="3778250"/>
          <p14:tracePt t="68604" x="5549900" y="3765550"/>
          <p14:tracePt t="68676" x="5556250" y="3752850"/>
          <p14:tracePt t="68691" x="5562600" y="3746500"/>
          <p14:tracePt t="68708" x="5562600" y="3727450"/>
          <p14:tracePt t="68714" x="5562600" y="3721100"/>
          <p14:tracePt t="68724" x="5568950" y="3708400"/>
          <p14:tracePt t="68725" x="5575300" y="3689350"/>
          <p14:tracePt t="68738" x="5575300" y="3632200"/>
          <p14:tracePt t="68755" x="5575300" y="3613150"/>
          <p14:tracePt t="68771" x="5575300" y="3549650"/>
          <p14:tracePt t="68789" x="5562600" y="3524250"/>
          <p14:tracePt t="68805" x="5562600" y="3517900"/>
          <p14:tracePt t="68821" x="5556250" y="3505200"/>
          <p14:tracePt t="68838" x="5549900" y="3498850"/>
          <p14:tracePt t="68855" x="5543550" y="3486150"/>
          <p14:tracePt t="68871" x="5543550" y="3479800"/>
          <p14:tracePt t="68888" x="5543550" y="3473450"/>
          <p14:tracePt t="68932" x="5543550" y="3467100"/>
          <p14:tracePt t="68947" x="5543550" y="3460750"/>
          <p14:tracePt t="69035" x="5543550" y="3454400"/>
          <p14:tracePt t="69060" x="5543550" y="3441700"/>
          <p14:tracePt t="69068" x="5543550" y="3435350"/>
          <p14:tracePt t="69084" x="5549900" y="3422650"/>
          <p14:tracePt t="69091" x="5556250" y="3409950"/>
          <p14:tracePt t="69099" x="5562600" y="3378200"/>
          <p14:tracePt t="69106" x="5568950" y="3333750"/>
          <p14:tracePt t="69122" x="5581650" y="3282950"/>
          <p14:tracePt t="69139" x="5594350" y="3206750"/>
          <p14:tracePt t="69156" x="5607050" y="3143250"/>
          <p14:tracePt t="69172" x="5613400" y="3073400"/>
          <p14:tracePt t="69189" x="5619750" y="2984500"/>
          <p14:tracePt t="69205" x="5632450" y="2895600"/>
          <p14:tracePt t="69222" x="5645150" y="2794000"/>
          <p14:tracePt t="69239" x="5651500" y="2736850"/>
          <p14:tracePt t="69255" x="5657850" y="2654300"/>
          <p14:tracePt t="69272" x="5664200" y="2609850"/>
          <p14:tracePt t="69289" x="5664200" y="2552700"/>
          <p14:tracePt t="69306" x="5664200" y="2508250"/>
          <p14:tracePt t="69322" x="5664200" y="2457450"/>
          <p14:tracePt t="69339" x="5664200" y="2444750"/>
          <p14:tracePt t="69355" x="5664200" y="2425700"/>
          <p14:tracePt t="69372" x="5664200" y="2419350"/>
          <p14:tracePt t="69413" x="5664200" y="2413000"/>
          <p14:tracePt t="69420" x="5664200" y="2406650"/>
          <p14:tracePt t="69439" x="5664200" y="2393950"/>
          <p14:tracePt t="69439" x="5664200" y="2374900"/>
          <p14:tracePt t="69456" x="5664200" y="2368550"/>
          <p14:tracePt t="69456" x="5670550" y="2349500"/>
          <p14:tracePt t="69473" x="5670550" y="2305050"/>
          <p14:tracePt t="69489" x="5670550" y="2279650"/>
          <p14:tracePt t="69506" x="5670550" y="2266950"/>
          <p14:tracePt t="69522" x="5670550" y="2247900"/>
          <p14:tracePt t="69539" x="5670550" y="2235200"/>
          <p14:tracePt t="69556" x="5670550" y="2228850"/>
          <p14:tracePt t="69573" x="5670550" y="2222500"/>
          <p14:tracePt t="69589" x="5670550" y="2197100"/>
          <p14:tracePt t="69606" x="5676900" y="2171700"/>
          <p14:tracePt t="69623" x="5676900" y="2127250"/>
          <p14:tracePt t="69639" x="5676900" y="2082800"/>
          <p14:tracePt t="69656" x="5676900" y="2057400"/>
          <p14:tracePt t="69673" x="5683250" y="2025650"/>
          <p14:tracePt t="69690" x="5695950" y="1993900"/>
          <p14:tracePt t="69706" x="5695950" y="1968500"/>
          <p14:tracePt t="69723" x="5702300" y="1943100"/>
          <p14:tracePt t="69723" x="5702300" y="1930400"/>
          <p14:tracePt t="69740" x="5708650" y="1898650"/>
          <p14:tracePt t="69756" x="5715000" y="1885950"/>
          <p14:tracePt t="69773" x="5715000" y="1873250"/>
          <p14:tracePt t="69790" x="5715000" y="1854200"/>
          <p14:tracePt t="69807" x="5721350" y="1835150"/>
          <p14:tracePt t="69823" x="5727700" y="1816100"/>
          <p14:tracePt t="69842" x="5727700" y="1803400"/>
          <p14:tracePt t="69857" x="5727700" y="1790700"/>
          <p14:tracePt t="69874" x="5734050" y="1784350"/>
          <p14:tracePt t="70028" x="5740400" y="1778000"/>
          <p14:tracePt t="70044" x="5740400" y="1771650"/>
          <p14:tracePt t="70060" x="5746750" y="1771650"/>
          <p14:tracePt t="70068" x="5746750" y="1765300"/>
          <p14:tracePt t="70076" x="5753100" y="1758950"/>
          <p14:tracePt t="70099" x="5753100" y="1752600"/>
          <p14:tracePt t="70212" x="5753100" y="1739900"/>
          <p14:tracePt t="70220" x="5753100" y="1733550"/>
          <p14:tracePt t="70228" x="5759450" y="1733550"/>
          <p14:tracePt t="70252" x="5765800" y="1727200"/>
          <p14:tracePt t="70348" x="5772150" y="1720850"/>
          <p14:tracePt t="70364" x="5772150" y="1714500"/>
          <p14:tracePt t="70404" x="5778500" y="1714500"/>
          <p14:tracePt t="70420" x="5791200" y="1714500"/>
          <p14:tracePt t="70428" x="5803900" y="1714500"/>
          <p14:tracePt t="70436" x="5816600" y="1714500"/>
          <p14:tracePt t="70441" x="5861050" y="1714500"/>
          <p14:tracePt t="70457" x="5892800" y="1714500"/>
          <p14:tracePt t="70474" x="5918200" y="1714500"/>
          <p14:tracePt t="70491" x="5937250" y="1714500"/>
          <p14:tracePt t="70508" x="5943600" y="1714500"/>
          <p14:tracePt t="70524" x="5949950" y="1714500"/>
          <p14:tracePt t="70572" x="5962650" y="1714500"/>
          <p14:tracePt t="70588" x="5962650" y="1720850"/>
          <p14:tracePt t="70596" x="5969000" y="1727200"/>
          <p14:tracePt t="70612" x="5975350" y="1733550"/>
          <p14:tracePt t="70627" x="5981700" y="1733550"/>
          <p14:tracePt t="70636" x="5981700" y="1739900"/>
          <p14:tracePt t="70641" x="5988050" y="1746250"/>
          <p14:tracePt t="70658" x="6000750" y="1752600"/>
          <p14:tracePt t="70674" x="6013450" y="1765300"/>
          <p14:tracePt t="70674" x="6019800" y="1771650"/>
          <p14:tracePt t="70692" x="6026150" y="1797050"/>
          <p14:tracePt t="70708" x="6045200" y="1809750"/>
          <p14:tracePt t="70725" x="6051550" y="1841500"/>
          <p14:tracePt t="70741" x="6064250" y="1866900"/>
          <p14:tracePt t="70758" x="6070600" y="1898650"/>
          <p14:tracePt t="70775" x="6076950" y="1924050"/>
          <p14:tracePt t="70791" x="6083300" y="1955800"/>
          <p14:tracePt t="70808" x="6089650" y="1981200"/>
          <p14:tracePt t="70825" x="6102350" y="2006600"/>
          <p14:tracePt t="70842" x="6102350" y="2025650"/>
          <p14:tracePt t="70858" x="6115050" y="2044700"/>
          <p14:tracePt t="70875" x="6115050" y="2063750"/>
          <p14:tracePt t="70875" x="6115050" y="2070100"/>
          <p14:tracePt t="70892" x="6127750" y="2082800"/>
          <p14:tracePt t="70908" x="6134100" y="2101850"/>
          <p14:tracePt t="70925" x="6140450" y="2114550"/>
          <p14:tracePt t="70942" x="6146800" y="2133600"/>
          <p14:tracePt t="70958" x="6159500" y="2146300"/>
          <p14:tracePt t="70975" x="6165850" y="2159000"/>
          <p14:tracePt t="70991" x="6178550" y="2171700"/>
          <p14:tracePt t="71008" x="6184900" y="2178050"/>
          <p14:tracePt t="71025" x="6191250" y="2190750"/>
          <p14:tracePt t="71042" x="6203950" y="2209800"/>
          <p14:tracePt t="71059" x="6216650" y="2209800"/>
          <p14:tracePt t="71075" x="6223000" y="2228850"/>
          <p14:tracePt t="71092" x="6229350" y="2228850"/>
          <p14:tracePt t="71108" x="6242050" y="2247900"/>
          <p14:tracePt t="71148" x="6248400" y="2247900"/>
          <p14:tracePt t="71156" x="6261100" y="2260600"/>
          <p14:tracePt t="71159" x="6261100" y="2273300"/>
          <p14:tracePt t="71175" x="6273800" y="2279650"/>
          <p14:tracePt t="71192" x="6280150" y="2292350"/>
          <p14:tracePt t="71209" x="6292850" y="2298700"/>
          <p14:tracePt t="71225" x="6299200" y="2298700"/>
          <p14:tracePt t="71242" x="6299200" y="2305050"/>
          <p14:tracePt t="71258" x="6311900" y="2311400"/>
          <p14:tracePt t="71276" x="6311900" y="2317750"/>
          <p14:tracePt t="71292" x="6324600" y="2324100"/>
          <p14:tracePt t="71309" x="6330950" y="2330450"/>
          <p14:tracePt t="71325" x="6337300" y="2330450"/>
          <p14:tracePt t="71342" x="6350000" y="2336800"/>
          <p14:tracePt t="71359" x="6350000" y="2343150"/>
          <p14:tracePt t="71376" x="6362700" y="2349500"/>
          <p14:tracePt t="71392" x="6381750" y="2362200"/>
          <p14:tracePt t="71409" x="6394450" y="2368550"/>
          <p14:tracePt t="71426" x="6407150" y="2374900"/>
          <p14:tracePt t="71460" x="6413500" y="2381250"/>
          <p14:tracePt t="71460" x="6426200" y="2393950"/>
          <p14:tracePt t="71476" x="6432550" y="2393950"/>
          <p14:tracePt t="71492" x="6438900" y="2393950"/>
          <p14:tracePt t="71509" x="6445250" y="2400300"/>
          <p14:tracePt t="71526" x="6451600" y="2413000"/>
          <p14:tracePt t="71543" x="6457950" y="2413000"/>
          <p14:tracePt t="71559" x="6457950" y="2419350"/>
          <p14:tracePt t="71576" x="6464300" y="2425700"/>
          <p14:tracePt t="71593" x="6477000" y="2432050"/>
          <p14:tracePt t="71609" x="6483350" y="2438400"/>
          <p14:tracePt t="71626" x="6489700" y="2444750"/>
          <p14:tracePt t="71643" x="6496050" y="2451100"/>
          <p14:tracePt t="71659" x="6502400" y="2451100"/>
          <p14:tracePt t="71676" x="6508750" y="2457450"/>
          <p14:tracePt t="71693" x="6515100" y="2463800"/>
          <p14:tracePt t="71710" x="6521450" y="2463800"/>
          <p14:tracePt t="71756" x="6534150" y="2470150"/>
          <p14:tracePt t="71761" x="6546850" y="2476500"/>
          <p14:tracePt t="71780" x="6546850" y="2482850"/>
          <p14:tracePt t="71793" x="6553200" y="2482850"/>
          <p14:tracePt t="71809" x="6559550" y="2489200"/>
          <p14:tracePt t="71810" x="6565900" y="2495550"/>
          <p14:tracePt t="71826" x="6572250" y="2508250"/>
          <p14:tracePt t="71843" x="6584950" y="2527300"/>
          <p14:tracePt t="71860" x="6597650" y="2540000"/>
          <p14:tracePt t="71876" x="6610350" y="2559050"/>
          <p14:tracePt t="71893" x="6616700" y="2565400"/>
          <p14:tracePt t="71910" x="6635750" y="2578100"/>
          <p14:tracePt t="71926" x="6635750" y="2584450"/>
          <p14:tracePt t="71943" x="6642100" y="2597150"/>
          <p14:tracePt t="71960" x="6648450" y="2609850"/>
          <p14:tracePt t="72004" x="6648450" y="2616200"/>
          <p14:tracePt t="72012" x="6654800" y="2616200"/>
          <p14:tracePt t="72020" x="6661150" y="2622550"/>
          <p14:tracePt t="72028" x="6667500" y="2635250"/>
          <p14:tracePt t="72060" x="6673850" y="2641600"/>
          <p14:tracePt t="72100" x="6673850" y="2647950"/>
          <p14:tracePt t="72108" x="6680200" y="2647950"/>
          <p14:tracePt t="72132" x="6686550" y="2647950"/>
          <p14:tracePt t="72132" x="6692900" y="2654300"/>
          <p14:tracePt t="72196" x="6699250" y="2660650"/>
          <p14:tracePt t="72204" x="6705600" y="2667000"/>
          <p14:tracePt t="72252" x="6711950" y="2679700"/>
          <p14:tracePt t="72268" x="6718300" y="2686050"/>
          <p14:tracePt t="72292" x="6724650" y="2686050"/>
          <p14:tracePt t="72308" x="6731000" y="2692400"/>
          <p14:tracePt t="72316" x="6737350" y="2698750"/>
          <p14:tracePt t="72336" x="6743700" y="2698750"/>
          <p14:tracePt t="72348" x="6750050" y="2705100"/>
          <p14:tracePt t="72388" x="6756400" y="2705100"/>
          <p14:tracePt t="72396" x="6762750" y="2711450"/>
          <p14:tracePt t="72412" x="6781800" y="2724150"/>
          <p14:tracePt t="72443" x="6788150" y="2730500"/>
          <p14:tracePt t="72452" x="6800850" y="2743200"/>
          <p14:tracePt t="72468" x="6800850" y="2749550"/>
          <p14:tracePt t="72476" x="6807200" y="2749550"/>
          <p14:tracePt t="72524" x="6813550" y="2762250"/>
          <p14:tracePt t="72556" x="6819900" y="2768600"/>
          <p14:tracePt t="72612" x="6826250" y="2774950"/>
          <p14:tracePt t="72637" x="6838950" y="2781300"/>
          <p14:tracePt t="72638" x="6851650" y="2787650"/>
          <p14:tracePt t="72644" x="6864350" y="2787650"/>
          <p14:tracePt t="72661" x="6883400" y="2800350"/>
          <p14:tracePt t="72679" x="6889750" y="2806700"/>
          <p14:tracePt t="72694" x="6902450" y="2813050"/>
          <p14:tracePt t="72711" x="6915150" y="2813050"/>
          <p14:tracePt t="72728" x="6927850" y="2819400"/>
          <p14:tracePt t="72744" x="6934200" y="2819400"/>
          <p14:tracePt t="72761" x="6940550" y="2819400"/>
          <p14:tracePt t="72796" x="6946900" y="2819400"/>
          <p14:tracePt t="72796" x="6953250" y="2825750"/>
          <p14:tracePt t="72812" x="6965950" y="2832100"/>
          <p14:tracePt t="72852" x="6972300" y="2832100"/>
          <p14:tracePt t="72856" x="6978650" y="2844800"/>
          <p14:tracePt t="72861" x="6985000" y="2851150"/>
          <p14:tracePt t="72908" x="6991350" y="2851150"/>
          <p14:tracePt t="72932" x="6997700" y="2851150"/>
          <p14:tracePt t="72932" x="7004050" y="2857500"/>
          <p14:tracePt t="72945" x="7010400" y="2863850"/>
          <p14:tracePt t="72961" x="7023100" y="2870200"/>
          <p14:tracePt t="73012" x="7029450" y="2870200"/>
          <p14:tracePt t="73020" x="7035800" y="2876550"/>
          <p14:tracePt t="73052" x="7042150" y="2882900"/>
          <p14:tracePt t="73060" x="7042150" y="2889250"/>
          <p14:tracePt t="73060" x="7048500" y="2889250"/>
          <p14:tracePt t="73071" x="7054850" y="2895600"/>
          <p14:tracePt t="73101" x="7061200" y="2901950"/>
          <p14:tracePt t="73108" x="7067550" y="2901950"/>
          <p14:tracePt t="73124" x="7073900" y="2908300"/>
          <p14:tracePt t="73148" x="7086600" y="2927350"/>
          <p14:tracePt t="73164" x="7092950" y="2927350"/>
          <p14:tracePt t="73188" x="7099300" y="2933700"/>
          <p14:tracePt t="73196" x="7105650" y="2940050"/>
          <p14:tracePt t="73220" x="7112000" y="2946400"/>
          <p14:tracePt t="73260" x="7118350" y="2946400"/>
          <p14:tracePt t="73284" x="7124700" y="2952750"/>
          <p14:tracePt t="73300" x="7131050" y="2959100"/>
          <p14:tracePt t="73308" x="7131050" y="2965450"/>
          <p14:tracePt t="73320" x="7137400" y="2965450"/>
          <p14:tracePt t="73332" x="7143750" y="2971800"/>
          <p14:tracePt t="73348" x="7150100" y="2978150"/>
          <p14:tracePt t="73404" x="7156450" y="2978150"/>
          <p14:tracePt t="73411" x="7169150" y="2984500"/>
          <p14:tracePt t="73444" x="7181850" y="2997200"/>
          <p14:tracePt t="73452" x="7188200" y="3009900"/>
          <p14:tracePt t="73467" x="7194550" y="3009900"/>
          <p14:tracePt t="73484" x="7200900" y="3022600"/>
          <p14:tracePt t="73516" x="7207250" y="3022600"/>
          <p14:tracePt t="73525" x="7213600" y="3028950"/>
          <p14:tracePt t="73540" x="7219950" y="3035300"/>
          <p14:tracePt t="73724" x="7226300" y="3035300"/>
          <p14:tracePt t="73764" x="7226300" y="3041650"/>
          <p14:tracePt t="73803" x="7232650" y="3041650"/>
          <p14:tracePt t="73820" x="7239000" y="3048000"/>
          <p14:tracePt t="73822" x="7245350" y="3048000"/>
          <p14:tracePt t="73829" x="7251700" y="3048000"/>
          <p14:tracePt t="73846" x="7264400" y="3054350"/>
          <p14:tracePt t="73863" x="7270750" y="3054350"/>
          <p14:tracePt t="73879" x="7277100" y="3060700"/>
          <p14:tracePt t="74287" x="0" y="0"/>
        </p14:tracePtLst>
        <p14:tracePtLst>
          <p14:tracePt t="81661" x="3086100" y="2940050"/>
          <p14:tracePt t="81670" x="3092450" y="2940050"/>
          <p14:tracePt t="81741" x="3098800" y="2940050"/>
          <p14:tracePt t="81749" x="3105150" y="2940050"/>
          <p14:tracePt t="81757" x="3124200" y="2940050"/>
          <p14:tracePt t="81765" x="3149600" y="2940050"/>
          <p14:tracePt t="81781" x="3200400" y="2940050"/>
          <p14:tracePt t="81798" x="3302000" y="2940050"/>
          <p14:tracePt t="81813" x="3422650" y="2940050"/>
          <p14:tracePt t="81829" x="3606800" y="2940050"/>
          <p14:tracePt t="81845" x="3778250" y="2940050"/>
          <p14:tracePt t="81861" x="4006850" y="2940050"/>
          <p14:tracePt t="81877" x="4127500" y="2940050"/>
          <p14:tracePt t="81895" x="4260850" y="2940050"/>
          <p14:tracePt t="81918" x="4368800" y="2940050"/>
          <p14:tracePt t="81933" x="4419600" y="2940050"/>
          <p14:tracePt t="81949" x="4470400" y="2933700"/>
          <p14:tracePt t="81960" x="4546600" y="2927350"/>
          <p14:tracePt t="81977" x="4635500" y="2927350"/>
          <p14:tracePt t="81994" x="4756150" y="2921000"/>
          <p14:tracePt t="82011" x="4864100" y="2921000"/>
          <p14:tracePt t="82027" x="4933950" y="2921000"/>
          <p14:tracePt t="82044" x="5022850" y="2921000"/>
          <p14:tracePt t="82061" x="5111750" y="2901950"/>
          <p14:tracePt t="82077" x="5245100" y="2895600"/>
          <p14:tracePt t="82094" x="5397500" y="2870200"/>
          <p14:tracePt t="82111" x="5530850" y="2851150"/>
          <p14:tracePt t="82128" x="5657850" y="2813050"/>
          <p14:tracePt t="82145" x="5727700" y="2787650"/>
          <p14:tracePt t="82161" x="5791200" y="2768600"/>
          <p14:tracePt t="82178" x="5854700" y="2743200"/>
          <p14:tracePt t="82194" x="5899150" y="2724150"/>
          <p14:tracePt t="82211" x="5943600" y="2679700"/>
          <p14:tracePt t="82228" x="5962650" y="2660650"/>
          <p14:tracePt t="82245" x="5969000" y="2647950"/>
          <p14:tracePt t="82261" x="5975350" y="2635250"/>
          <p14:tracePt t="82279" x="5988050" y="2622550"/>
          <p14:tracePt t="82294" x="5994400" y="2609850"/>
          <p14:tracePt t="82311" x="5994400" y="2597150"/>
          <p14:tracePt t="82328" x="5994400" y="2565400"/>
          <p14:tracePt t="82345" x="5994400" y="2546350"/>
          <p14:tracePt t="82361" x="5943600" y="2482850"/>
          <p14:tracePt t="82379" x="5880100" y="2451100"/>
          <p14:tracePt t="82394" x="5803900" y="2419350"/>
          <p14:tracePt t="82411" x="5702300" y="2387600"/>
          <p14:tracePt t="82428" x="5594350" y="2387600"/>
          <p14:tracePt t="82445" x="5321300" y="2387600"/>
          <p14:tracePt t="82461" x="5105400" y="2406650"/>
          <p14:tracePt t="82479" x="4921250" y="2406650"/>
          <p14:tracePt t="82495" x="4756150" y="2406650"/>
          <p14:tracePt t="82512" x="4679950" y="2413000"/>
          <p14:tracePt t="82528" x="4648200" y="2419350"/>
          <p14:tracePt t="82545" x="4635500" y="2419350"/>
          <p14:tracePt t="82561" x="4616450" y="2425700"/>
          <p14:tracePt t="82605" x="4603750" y="2425700"/>
          <p14:tracePt t="82637" x="4597400" y="2425700"/>
          <p14:tracePt t="82637" x="4591050" y="2425700"/>
          <p14:tracePt t="82654" x="4584700" y="2425700"/>
          <p14:tracePt t="82655" x="4578350" y="2425700"/>
          <p14:tracePt t="82662" x="4540250" y="2425700"/>
          <p14:tracePt t="82678" x="4508500" y="2425700"/>
          <p14:tracePt t="82695" x="4464050" y="2419350"/>
          <p14:tracePt t="82712" x="4445000" y="2413000"/>
          <p14:tracePt t="82728" x="4413250" y="2393950"/>
          <p14:tracePt t="82745" x="4394200" y="2393950"/>
          <p14:tracePt t="82762" x="4356100" y="2374900"/>
          <p14:tracePt t="82779" x="4330700" y="2362200"/>
          <p14:tracePt t="82795" x="4273550" y="2343150"/>
          <p14:tracePt t="82812" x="4235450" y="2330450"/>
          <p14:tracePt t="82829" x="4133850" y="2286000"/>
          <p14:tracePt t="82846" x="4032250" y="2260600"/>
          <p14:tracePt t="82862" x="3917950" y="2241550"/>
          <p14:tracePt t="82880" x="3784600" y="2222500"/>
          <p14:tracePt t="82895" x="3670300" y="2203450"/>
          <p14:tracePt t="82913" x="3549650" y="2197100"/>
          <p14:tracePt t="82929" x="3429000" y="2197100"/>
          <p14:tracePt t="82946" x="3270250" y="2197100"/>
          <p14:tracePt t="82962" x="3124200" y="2190750"/>
          <p14:tracePt t="82979" x="2965450" y="2190750"/>
          <p14:tracePt t="82996" x="2825750" y="2190750"/>
          <p14:tracePt t="83012" x="2565400" y="2190750"/>
          <p14:tracePt t="83029" x="2413000" y="2190750"/>
          <p14:tracePt t="83046" x="2273300" y="2190750"/>
          <p14:tracePt t="83062" x="2139950" y="2190750"/>
          <p14:tracePt t="83080" x="2070100" y="2190750"/>
          <p14:tracePt t="83096" x="2006600" y="2190750"/>
          <p14:tracePt t="83113" x="1943100" y="2190750"/>
          <p14:tracePt t="83129" x="1866900" y="2190750"/>
          <p14:tracePt t="83146" x="1822450" y="2190750"/>
          <p14:tracePt t="83163" x="1765300" y="2190750"/>
          <p14:tracePt t="83179" x="1682750" y="2209800"/>
          <p14:tracePt t="83196" x="1562100" y="2279650"/>
          <p14:tracePt t="83196" x="1517650" y="2311400"/>
          <p14:tracePt t="83213" x="1365250" y="2381250"/>
          <p14:tracePt t="83229" x="1257300" y="2463800"/>
          <p14:tracePt t="83246" x="1168400" y="2565400"/>
          <p14:tracePt t="83263" x="1098550" y="2628900"/>
          <p14:tracePt t="83280" x="1054100" y="2692400"/>
          <p14:tracePt t="83296" x="1028700" y="2736850"/>
          <p14:tracePt t="83313" x="996950" y="2768600"/>
          <p14:tracePt t="83329" x="971550" y="2813050"/>
          <p14:tracePt t="83346" x="952500" y="2844800"/>
          <p14:tracePt t="83363" x="927100" y="2870200"/>
          <p14:tracePt t="83380" x="901700" y="2914650"/>
          <p14:tracePt t="83396" x="863600" y="2965450"/>
          <p14:tracePt t="83413" x="850900" y="2984500"/>
          <p14:tracePt t="83430" x="806450" y="3073400"/>
          <p14:tracePt t="83446" x="781050" y="3111500"/>
          <p14:tracePt t="83463" x="755650" y="3162300"/>
          <p14:tracePt t="83480" x="736600" y="3200400"/>
          <p14:tracePt t="83496" x="730250" y="3225800"/>
          <p14:tracePt t="83513" x="711200" y="3251200"/>
          <p14:tracePt t="83530" x="698500" y="3270250"/>
          <p14:tracePt t="83546" x="692150" y="3295650"/>
          <p14:tracePt t="83563" x="673100" y="3321050"/>
          <p14:tracePt t="83580" x="654050" y="3340100"/>
          <p14:tracePt t="83614" x="654050" y="3346450"/>
          <p14:tracePt t="83685" x="660400" y="3346450"/>
          <p14:tracePt t="83693" x="673100" y="3340100"/>
          <p14:tracePt t="83693" x="685800" y="3340100"/>
          <p14:tracePt t="83709" x="692150" y="3327400"/>
          <p14:tracePt t="83718" x="711200" y="3321050"/>
          <p14:tracePt t="83726" x="730250" y="3314700"/>
          <p14:tracePt t="83732" x="762000" y="3308350"/>
          <p14:tracePt t="83747" x="838200" y="3276600"/>
          <p14:tracePt t="83763" x="952500" y="3225800"/>
          <p14:tracePt t="83781" x="1066800" y="3143250"/>
          <p14:tracePt t="83797" x="1212850" y="3041650"/>
          <p14:tracePt t="83814" x="1282700" y="3003550"/>
          <p14:tracePt t="83830" x="1358900" y="2971800"/>
          <p14:tracePt t="83847" x="1435100" y="2946400"/>
          <p14:tracePt t="83864" x="1511300" y="2927350"/>
          <p14:tracePt t="83881" x="1593850" y="2914650"/>
          <p14:tracePt t="83897" x="1670050" y="2914650"/>
          <p14:tracePt t="83914" x="1746250" y="2914650"/>
          <p14:tracePt t="83932" x="1835150" y="2952750"/>
          <p14:tracePt t="83947" x="1898650" y="2990850"/>
          <p14:tracePt t="83964" x="1968500" y="3054350"/>
          <p14:tracePt t="83981" x="2025650" y="3105150"/>
          <p14:tracePt t="83998" x="2082800" y="3155950"/>
          <p14:tracePt t="84014" x="2152650" y="3206750"/>
          <p14:tracePt t="84032" x="2222500" y="3244850"/>
          <p14:tracePt t="84047" x="2260600" y="3257550"/>
          <p14:tracePt t="84064" x="2279650" y="3263900"/>
          <p14:tracePt t="84080" x="2311400" y="3263900"/>
          <p14:tracePt t="84097" x="2355850" y="3263900"/>
          <p14:tracePt t="84114" x="2463800" y="3244850"/>
          <p14:tracePt t="84131" x="2578100" y="3194050"/>
          <p14:tracePt t="84147" x="2660650" y="3155950"/>
          <p14:tracePt t="84164" x="2736850" y="3098800"/>
          <p14:tracePt t="84182" x="2743200" y="3060700"/>
          <p14:tracePt t="84198" x="2844800" y="2901950"/>
          <p14:tracePt t="84214" x="2933700" y="2832100"/>
          <p14:tracePt t="84231" x="3086100" y="2736850"/>
          <p14:tracePt t="84248" x="3302000" y="2641600"/>
          <p14:tracePt t="84264" x="3543300" y="2508250"/>
          <p14:tracePt t="84281" x="3784600" y="2362200"/>
          <p14:tracePt t="84299" x="4025900" y="2203450"/>
          <p14:tracePt t="84314" x="4216400" y="2070100"/>
          <p14:tracePt t="84331" x="4343400" y="1981200"/>
          <p14:tracePt t="84348" x="4375150" y="1943100"/>
          <p14:tracePt t="84364" x="4381500" y="1930400"/>
          <p14:tracePt t="84364" x="4394200" y="1905000"/>
          <p14:tracePt t="84382" x="4394200" y="1885950"/>
          <p14:tracePt t="84398" x="4394200" y="1873250"/>
          <p14:tracePt t="84415" x="4394200" y="1860550"/>
          <p14:tracePt t="84431" x="4387850" y="1822450"/>
          <p14:tracePt t="84448" x="4330700" y="1771650"/>
          <p14:tracePt t="84465" x="4203700" y="1701800"/>
          <p14:tracePt t="84481" x="3956050" y="1581150"/>
          <p14:tracePt t="84498" x="3752850" y="1479550"/>
          <p14:tracePt t="84515" x="3562350" y="1390650"/>
          <p14:tracePt t="84532" x="3365500" y="1314450"/>
          <p14:tracePt t="84548" x="3124200" y="1244600"/>
          <p14:tracePt t="84565" x="2743200" y="1187450"/>
          <p14:tracePt t="84582" x="2540000" y="1168400"/>
          <p14:tracePt t="84598" x="2324100" y="1168400"/>
          <p14:tracePt t="84615" x="2159000" y="1174750"/>
          <p14:tracePt t="84632" x="1974850" y="1219200"/>
          <p14:tracePt t="84648" x="1816100" y="1289050"/>
          <p14:tracePt t="84665" x="1663700" y="1339850"/>
          <p14:tracePt t="84682" x="1517650" y="1428750"/>
          <p14:tracePt t="84698" x="1390650" y="1485900"/>
          <p14:tracePt t="84715" x="1270000" y="1562100"/>
          <p14:tracePt t="84732" x="1181100" y="1625600"/>
          <p14:tracePt t="84748" x="1136650" y="1695450"/>
          <p14:tracePt t="84766" x="1117600" y="1727200"/>
          <p14:tracePt t="84782" x="1098550" y="1771650"/>
          <p14:tracePt t="84799" x="1092200" y="1797050"/>
          <p14:tracePt t="84815" x="1092200" y="1835150"/>
          <p14:tracePt t="84832" x="1092200" y="1898650"/>
          <p14:tracePt t="84849" x="1143000" y="1993900"/>
          <p14:tracePt t="84866" x="1200150" y="2044700"/>
          <p14:tracePt t="84882" x="1250950" y="2063750"/>
          <p14:tracePt t="84899" x="1333500" y="2076450"/>
          <p14:tracePt t="84916" x="1403350" y="2076450"/>
          <p14:tracePt t="84932" x="1504950" y="2076450"/>
          <p14:tracePt t="84949" x="1549400" y="2063750"/>
          <p14:tracePt t="84966" x="1593850" y="2032000"/>
          <p14:tracePt t="84982" x="1625600" y="1993900"/>
          <p14:tracePt t="84999" x="1644650" y="1962150"/>
          <p14:tracePt t="85016" x="1663700" y="1917700"/>
          <p14:tracePt t="85032" x="1663700" y="1879600"/>
          <p14:tracePt t="85049" x="1663700" y="1860550"/>
          <p14:tracePt t="85066" x="1657350" y="1841500"/>
          <p14:tracePt t="85082" x="1644650" y="1822450"/>
          <p14:tracePt t="85099" x="1625600" y="1803400"/>
          <p14:tracePt t="85116" x="1568450" y="1803400"/>
          <p14:tracePt t="85116" x="1543050" y="1803400"/>
          <p14:tracePt t="85133" x="1511300" y="1803400"/>
          <p14:tracePt t="85149" x="1390650" y="1803400"/>
          <p14:tracePt t="85166" x="1339850" y="1803400"/>
          <p14:tracePt t="85182" x="1301750" y="1809750"/>
          <p14:tracePt t="85199" x="1282700" y="1828800"/>
          <p14:tracePt t="85216" x="1276350" y="1835150"/>
          <p14:tracePt t="85254" x="1270000" y="1841500"/>
          <p14:tracePt t="85281" x="1270000" y="1847850"/>
          <p14:tracePt t="85718" x="1301750" y="1854200"/>
          <p14:tracePt t="85726" x="1377950" y="1866900"/>
          <p14:tracePt t="85734" x="1454150" y="1866900"/>
          <p14:tracePt t="85735" x="1670050" y="1873250"/>
          <p14:tracePt t="85750" x="1968500" y="1892300"/>
          <p14:tracePt t="85767" x="2343150" y="1943100"/>
          <p14:tracePt t="85783" x="2730500" y="1968500"/>
          <p14:tracePt t="85800" x="2984500" y="1968500"/>
          <p14:tracePt t="85817" x="3175000" y="1974850"/>
          <p14:tracePt t="85834" x="3403600" y="1993900"/>
          <p14:tracePt t="85850" x="3619500" y="2019300"/>
          <p14:tracePt t="85867" x="3848100" y="2038350"/>
          <p14:tracePt t="85884" x="4102100" y="2089150"/>
          <p14:tracePt t="85901" x="4318000" y="2101850"/>
          <p14:tracePt t="85901" x="4394200" y="2114550"/>
          <p14:tracePt t="85918" x="4483100" y="2127250"/>
          <p14:tracePt t="85934" x="4533900" y="2127250"/>
          <p14:tracePt t="85951" x="4552950" y="2133600"/>
          <p14:tracePt t="85967" x="4572000" y="2146300"/>
          <p14:tracePt t="85984" x="4616450" y="2159000"/>
          <p14:tracePt t="86000" x="4654550" y="2165350"/>
          <p14:tracePt t="86017" x="4718050" y="2190750"/>
          <p14:tracePt t="86034" x="4749800" y="2190750"/>
          <p14:tracePt t="86051" x="4781550" y="2190750"/>
          <p14:tracePt t="86068" x="4826000" y="2190750"/>
          <p14:tracePt t="86084" x="4889500" y="2203450"/>
          <p14:tracePt t="86101" x="4984750" y="2203450"/>
          <p14:tracePt t="86117" x="5130800" y="2203450"/>
          <p14:tracePt t="86134" x="5200650" y="2171700"/>
          <p14:tracePt t="86151" x="5251450" y="2139950"/>
          <p14:tracePt t="86168" x="5295900" y="2108200"/>
          <p14:tracePt t="86184" x="5340350" y="2057400"/>
          <p14:tracePt t="86201" x="5403850" y="2006600"/>
          <p14:tracePt t="86217" x="5473700" y="1962150"/>
          <p14:tracePt t="86234" x="5556250" y="1917700"/>
          <p14:tracePt t="86251" x="5600700" y="1879600"/>
          <p14:tracePt t="86269" x="5651500" y="1822450"/>
          <p14:tracePt t="86285" x="5676900" y="1797050"/>
          <p14:tracePt t="86303" x="5689600" y="1758950"/>
          <p14:tracePt t="86318" x="5702300" y="1746250"/>
          <p14:tracePt t="86334" x="5715000" y="1727200"/>
          <p14:tracePt t="86351" x="5721350" y="1714500"/>
          <p14:tracePt t="86368" x="5740400" y="1689100"/>
          <p14:tracePt t="86384" x="5753100" y="1663700"/>
          <p14:tracePt t="86401" x="5765800" y="1638300"/>
          <p14:tracePt t="86418" x="5778500" y="1631950"/>
          <p14:tracePt t="86454" x="5778500" y="1625600"/>
          <p14:tracePt t="86742" x="5778500" y="1644650"/>
          <p14:tracePt t="86750" x="5778500" y="1651000"/>
          <p14:tracePt t="86756" x="5772150" y="1701800"/>
          <p14:tracePt t="86768" x="5721350" y="1778000"/>
          <p14:tracePt t="86785" x="5664200" y="1841500"/>
          <p14:tracePt t="86802" x="5575300" y="1917700"/>
          <p14:tracePt t="86819" x="5480050" y="1981200"/>
          <p14:tracePt t="86835" x="5365750" y="2032000"/>
          <p14:tracePt t="86852" x="5264150" y="2057400"/>
          <p14:tracePt t="86869" x="5092700" y="2089150"/>
          <p14:tracePt t="86886" x="4991100" y="2089150"/>
          <p14:tracePt t="86902" x="4845050" y="2089150"/>
          <p14:tracePt t="86919" x="4679950" y="2089150"/>
          <p14:tracePt t="86936" x="4508500" y="2089150"/>
          <p14:tracePt t="86952" x="4356100" y="2076450"/>
          <p14:tracePt t="86969" x="4248150" y="2057400"/>
          <p14:tracePt t="86985" x="4216400" y="2044700"/>
          <p14:tracePt t="87002" x="4171950" y="2032000"/>
          <p14:tracePt t="87019" x="4108450" y="2000250"/>
          <p14:tracePt t="87035" x="4044950" y="1962150"/>
          <p14:tracePt t="87052" x="3962400" y="1943100"/>
          <p14:tracePt t="87069" x="3854450" y="1898650"/>
          <p14:tracePt t="87086" x="3778250" y="1866900"/>
          <p14:tracePt t="87102" x="3714750" y="1847850"/>
          <p14:tracePt t="87119" x="3632200" y="1816100"/>
          <p14:tracePt t="87136" x="3587750" y="1784350"/>
          <p14:tracePt t="87152" x="3524250" y="1752600"/>
          <p14:tracePt t="87169" x="3479800" y="1733550"/>
          <p14:tracePt t="87186" x="3435350" y="1720850"/>
          <p14:tracePt t="87202" x="3409950" y="1708150"/>
          <p14:tracePt t="87219" x="3352800" y="1682750"/>
          <p14:tracePt t="87236" x="3276600" y="1663700"/>
          <p14:tracePt t="87254" x="3257550" y="1657350"/>
          <p14:tracePt t="87269" x="3206750" y="1651000"/>
          <p14:tracePt t="87318" x="3200400" y="1651000"/>
          <p14:tracePt t="87766" x="3187700" y="1651000"/>
          <p14:tracePt t="87774" x="3187700" y="1657350"/>
          <p14:tracePt t="87774" x="3168650" y="1689100"/>
          <p14:tracePt t="87790" x="3162300" y="1714500"/>
          <p14:tracePt t="87803" x="3155950" y="1733550"/>
          <p14:tracePt t="87804" x="3143250" y="1784350"/>
          <p14:tracePt t="87821" x="3130550" y="1816100"/>
          <p14:tracePt t="87837" x="3105150" y="1841500"/>
          <p14:tracePt t="87854" x="3098800" y="1854200"/>
          <p14:tracePt t="87870" x="3092450" y="1860550"/>
          <p14:tracePt t="88165" x="3092450" y="1854200"/>
          <p14:tracePt t="88174" x="3092450" y="1847850"/>
          <p14:tracePt t="88187" x="3092450" y="1841500"/>
          <p14:tracePt t="88188" x="3092450" y="1828800"/>
          <p14:tracePt t="88204" x="3092450" y="1816100"/>
          <p14:tracePt t="88221" x="3098800" y="1778000"/>
          <p14:tracePt t="88221" x="3098800" y="1771650"/>
          <p14:tracePt t="88238" x="3105150" y="1746250"/>
          <p14:tracePt t="88254" x="3111500" y="1720850"/>
          <p14:tracePt t="88271" x="3117850" y="1695450"/>
          <p14:tracePt t="88287" x="3117850" y="1663700"/>
          <p14:tracePt t="88304" x="3130550" y="1651000"/>
          <p14:tracePt t="88321" x="3136900" y="1631950"/>
          <p14:tracePt t="88338" x="3149600" y="1612900"/>
          <p14:tracePt t="88354" x="3168650" y="1581150"/>
          <p14:tracePt t="88371" x="3175000" y="1574800"/>
          <p14:tracePt t="88388" x="3194050" y="1555750"/>
          <p14:tracePt t="88404" x="3225800" y="1549400"/>
          <p14:tracePt t="88422" x="3270250" y="1543050"/>
          <p14:tracePt t="88438" x="3308350" y="1543050"/>
          <p14:tracePt t="88455" x="3378200" y="1543050"/>
          <p14:tracePt t="88471" x="3441700" y="1543050"/>
          <p14:tracePt t="88488" x="3492500" y="1536700"/>
          <p14:tracePt t="88504" x="3549650" y="1536700"/>
          <p14:tracePt t="88521" x="3587750" y="1536700"/>
          <p14:tracePt t="88538" x="3638550" y="1536700"/>
          <p14:tracePt t="88555" x="3702050" y="1536700"/>
          <p14:tracePt t="88571" x="3752850" y="1536700"/>
          <p14:tracePt t="88588" x="3816350" y="1536700"/>
          <p14:tracePt t="88605" x="3898900" y="1543050"/>
          <p14:tracePt t="88622" x="3911600" y="1543050"/>
          <p14:tracePt t="88638" x="3924300" y="1543050"/>
          <p14:tracePt t="88878" x="3924300" y="1549400"/>
          <p14:tracePt t="88902" x="3924300" y="1555750"/>
          <p14:tracePt t="88906" x="3924300" y="1562100"/>
          <p14:tracePt t="88922" x="3917950" y="1600200"/>
          <p14:tracePt t="88922" x="3886200" y="1670050"/>
          <p14:tracePt t="88939" x="3835400" y="1765300"/>
          <p14:tracePt t="88955" x="3778250" y="1885950"/>
          <p14:tracePt t="88973" x="3733800" y="1987550"/>
          <p14:tracePt t="88989" x="3676650" y="2159000"/>
          <p14:tracePt t="89007" x="3657600" y="2222500"/>
          <p14:tracePt t="89022" x="3657600" y="2279650"/>
          <p14:tracePt t="89039" x="3644900" y="2324100"/>
          <p14:tracePt t="89056" x="3638550" y="2336800"/>
          <p14:tracePt t="89072" x="3638550" y="2355850"/>
          <p14:tracePt t="89089" x="3632200" y="2355850"/>
          <p14:tracePt t="89106" x="3632200" y="2368550"/>
          <p14:tracePt t="89122" x="3625850" y="2387600"/>
          <p14:tracePt t="89139" x="3625850" y="2400300"/>
          <p14:tracePt t="89155" x="3606800" y="2413000"/>
          <p14:tracePt t="89172" x="3606800" y="2425700"/>
          <p14:tracePt t="89189" x="3587750" y="2438400"/>
          <p14:tracePt t="89206" x="3575050" y="2457450"/>
          <p14:tracePt t="89222" x="3568700" y="2463800"/>
          <p14:tracePt t="89239" x="3562350" y="2470150"/>
          <p14:tracePt t="89286" x="3556000" y="2470150"/>
          <p14:tracePt t="89302" x="3549650" y="2470150"/>
          <p14:tracePt t="89310" x="3543300" y="2470150"/>
          <p14:tracePt t="89310" x="3536950" y="2470150"/>
          <p14:tracePt t="89322" x="3511550" y="2470150"/>
          <p14:tracePt t="89342" x="3498850" y="2470150"/>
          <p14:tracePt t="89356" x="3479800" y="2444750"/>
          <p14:tracePt t="89373" x="3448050" y="2425700"/>
          <p14:tracePt t="89390" x="3429000" y="2413000"/>
          <p14:tracePt t="89406" x="3409950" y="2400300"/>
          <p14:tracePt t="89423" x="3390900" y="2368550"/>
          <p14:tracePt t="89440" x="3390900" y="2336800"/>
          <p14:tracePt t="89456" x="3378200" y="2317750"/>
          <p14:tracePt t="89473" x="3378200" y="2292350"/>
          <p14:tracePt t="89490" x="3365500" y="2260600"/>
          <p14:tracePt t="89506" x="3359150" y="2254250"/>
          <p14:tracePt t="89523" x="3352800" y="2241550"/>
          <p14:tracePt t="89539" x="3340100" y="2216150"/>
          <p14:tracePt t="89557" x="3327400" y="2203450"/>
          <p14:tracePt t="89573" x="3289300" y="2171700"/>
          <p14:tracePt t="89591" x="3244850" y="2159000"/>
          <p14:tracePt t="89607" x="3162300" y="2139950"/>
          <p14:tracePt t="89623" x="3073400" y="2127250"/>
          <p14:tracePt t="89640" x="2971800" y="2101850"/>
          <p14:tracePt t="89656" x="2889250" y="2095500"/>
          <p14:tracePt t="89673" x="2813050" y="2089150"/>
          <p14:tracePt t="89690" x="2730500" y="2082800"/>
          <p14:tracePt t="89707" x="2673350" y="2082800"/>
          <p14:tracePt t="89723" x="2609850" y="2082800"/>
          <p14:tracePt t="89740" x="2540000" y="2082800"/>
          <p14:tracePt t="89757" x="2463800" y="2082800"/>
          <p14:tracePt t="89757" x="2432050" y="2082800"/>
          <p14:tracePt t="89774" x="2406650" y="2082800"/>
          <p14:tracePt t="89790" x="2343150" y="2082800"/>
          <p14:tracePt t="89807" x="2286000" y="2082800"/>
          <p14:tracePt t="89823" x="2241550" y="2082800"/>
          <p14:tracePt t="89841" x="2203450" y="2082800"/>
          <p14:tracePt t="89857" x="2152650" y="2082800"/>
          <p14:tracePt t="89873" x="2108200" y="2082800"/>
          <p14:tracePt t="89890" x="2025650" y="2044700"/>
          <p14:tracePt t="89907" x="1917700" y="2019300"/>
          <p14:tracePt t="89923" x="1771650" y="1974850"/>
          <p14:tracePt t="89940" x="1644650" y="1955800"/>
          <p14:tracePt t="89957" x="1530350" y="1917700"/>
          <p14:tracePt t="89957" x="1498600" y="1917700"/>
          <p14:tracePt t="89975" x="1454150" y="1911350"/>
          <p14:tracePt t="89990" x="1435100" y="1911350"/>
          <p14:tracePt t="90008" x="1409700" y="1911350"/>
          <p14:tracePt t="90024" x="1339850" y="1917700"/>
          <p14:tracePt t="90041" x="1276350" y="1936750"/>
          <p14:tracePt t="90057" x="1187450" y="1968500"/>
          <p14:tracePt t="90074" x="1092200" y="2006600"/>
          <p14:tracePt t="90091" x="1016000" y="2057400"/>
          <p14:tracePt t="90108" x="984250" y="2089150"/>
          <p14:tracePt t="90124" x="933450" y="2133600"/>
          <p14:tracePt t="90141" x="882650" y="2197100"/>
          <p14:tracePt t="90157" x="863600" y="2298700"/>
          <p14:tracePt t="90174" x="863600" y="2349500"/>
          <p14:tracePt t="90191" x="914400" y="2413000"/>
          <p14:tracePt t="90208" x="1022350" y="2463800"/>
          <p14:tracePt t="90224" x="1187450" y="2470150"/>
          <p14:tracePt t="90241" x="1371600" y="2482850"/>
          <p14:tracePt t="90257" x="1555750" y="2482850"/>
          <p14:tracePt t="90274" x="1670050" y="2482850"/>
          <p14:tracePt t="90291" x="1771650" y="2470150"/>
          <p14:tracePt t="90308" x="1828800" y="2438400"/>
          <p14:tracePt t="90324" x="1885950" y="2387600"/>
          <p14:tracePt t="90341" x="1981200" y="2317750"/>
          <p14:tracePt t="90358" x="2032000" y="2266950"/>
          <p14:tracePt t="90375" x="2057400" y="2228850"/>
          <p14:tracePt t="90391" x="2070100" y="2197100"/>
          <p14:tracePt t="90408" x="2076450" y="2178050"/>
          <p14:tracePt t="90454" x="2076450" y="2159000"/>
          <p14:tracePt t="90462" x="2076450" y="2133600"/>
          <p14:tracePt t="90467" x="2070100" y="2127250"/>
          <p14:tracePt t="90474" x="2006600" y="2057400"/>
          <p14:tracePt t="90491" x="1949450" y="2012950"/>
          <p14:tracePt t="90508" x="1885950" y="1987550"/>
          <p14:tracePt t="90524" x="1720850" y="1955800"/>
          <p14:tracePt t="90542" x="1625600" y="1955800"/>
          <p14:tracePt t="90558" x="1416050" y="1962150"/>
          <p14:tracePt t="90575" x="1308100" y="2025650"/>
          <p14:tracePt t="90591" x="1238250" y="2082800"/>
          <p14:tracePt t="90608" x="1200150" y="2120900"/>
          <p14:tracePt t="90625" x="1181100" y="2146300"/>
          <p14:tracePt t="90642" x="1168400" y="2184400"/>
          <p14:tracePt t="90658" x="1155700" y="2222500"/>
          <p14:tracePt t="90675" x="1155700" y="2254250"/>
          <p14:tracePt t="90691" x="1155700" y="2317750"/>
          <p14:tracePt t="90708" x="1212850" y="2381250"/>
          <p14:tracePt t="90725" x="1327150" y="2476500"/>
          <p14:tracePt t="90742" x="1555750" y="2578100"/>
          <p14:tracePt t="90759" x="1739900" y="2616200"/>
          <p14:tracePt t="90775" x="1847850" y="2622550"/>
          <p14:tracePt t="90792" x="1892300" y="2622550"/>
          <p14:tracePt t="90808" x="1924050" y="2603500"/>
          <p14:tracePt t="90825" x="1930400" y="2578100"/>
          <p14:tracePt t="90842" x="1943100" y="2552700"/>
          <p14:tracePt t="90858" x="1943100" y="2514600"/>
          <p14:tracePt t="90875" x="1949450" y="2495550"/>
          <p14:tracePt t="90892" x="1962150" y="2476500"/>
          <p14:tracePt t="90909" x="1962150" y="2463800"/>
          <p14:tracePt t="90925" x="1962150" y="2457450"/>
          <p14:tracePt t="91118" x="1962150" y="2470150"/>
          <p14:tracePt t="91126" x="1936750" y="2533650"/>
          <p14:tracePt t="91142" x="1911350" y="2578100"/>
          <p14:tracePt t="91143" x="1879600" y="2673350"/>
          <p14:tracePt t="91159" x="1847850" y="2806700"/>
          <p14:tracePt t="91176" x="1816100" y="2965450"/>
          <p14:tracePt t="91192" x="1790700" y="3117850"/>
          <p14:tracePt t="91209" x="1778000" y="3270250"/>
          <p14:tracePt t="91226" x="1746250" y="3397250"/>
          <p14:tracePt t="91243" x="1733550" y="3429000"/>
          <p14:tracePt t="91259" x="1727200" y="3460750"/>
          <p14:tracePt t="91276" x="1727200" y="3467100"/>
          <p14:tracePt t="91399" x="1727200" y="3473450"/>
          <p14:tracePt t="91406" x="1727200" y="3486150"/>
          <p14:tracePt t="91419" x="1714500" y="3498850"/>
          <p14:tracePt t="91429" x="1714500" y="3511550"/>
          <p14:tracePt t="91435" x="1708150" y="3517900"/>
          <p14:tracePt t="91443" x="1708150" y="3530600"/>
          <p14:tracePt t="91459" x="1701800" y="3543300"/>
          <p14:tracePt t="91503" x="1701800" y="3549650"/>
          <p14:tracePt t="91526" x="1701800" y="3556000"/>
          <p14:tracePt t="91533" x="1689100" y="3562350"/>
          <p14:tracePt t="91543" x="1682750" y="3575050"/>
          <p14:tracePt t="91543" x="1682750" y="3587750"/>
          <p14:tracePt t="91559" x="1670050" y="3594100"/>
          <p14:tracePt t="91577" x="1651000" y="3613150"/>
          <p14:tracePt t="91593" x="1644650" y="3632200"/>
          <p14:tracePt t="91609" x="1644650" y="3638550"/>
          <p14:tracePt t="91626" x="1631950" y="3638550"/>
          <p14:tracePt t="91643" x="1593850" y="3638550"/>
          <p14:tracePt t="91660" x="1492250" y="3619500"/>
          <p14:tracePt t="91676" x="1384300" y="3606800"/>
          <p14:tracePt t="91693" x="1250950" y="3600450"/>
          <p14:tracePt t="91710" x="1174750" y="3581400"/>
          <p14:tracePt t="91727" x="1168400" y="3581400"/>
          <p14:tracePt t="91878" x="1155700" y="3581400"/>
          <p14:tracePt t="91885" x="1149350" y="3581400"/>
          <p14:tracePt t="91901" x="1143000" y="3587750"/>
          <p14:tracePt t="91909" x="1123950" y="3606800"/>
          <p14:tracePt t="91920" x="1111250" y="3625850"/>
          <p14:tracePt t="91929" x="1092200" y="3644900"/>
          <p14:tracePt t="91943" x="1085850" y="3670300"/>
          <p14:tracePt t="91960" x="1085850" y="3702050"/>
          <p14:tracePt t="91977" x="1085850" y="3752850"/>
          <p14:tracePt t="91994" x="1085850" y="3797300"/>
          <p14:tracePt t="92011" x="1130300" y="3873500"/>
          <p14:tracePt t="92027" x="1168400" y="3917950"/>
          <p14:tracePt t="92044" x="1193800" y="3949700"/>
          <p14:tracePt t="92060" x="1206500" y="3956050"/>
          <p14:tracePt t="92077" x="1212850" y="3962400"/>
          <p14:tracePt t="92095" x="1225550" y="3962400"/>
          <p14:tracePt t="92111" x="1231900" y="3962400"/>
          <p14:tracePt t="92127" x="1238250" y="3956050"/>
          <p14:tracePt t="92165" x="1250950" y="3949700"/>
          <p14:tracePt t="92178" x="1263650" y="3937000"/>
          <p14:tracePt t="92198" x="1270000" y="3930650"/>
          <p14:tracePt t="92198" x="1282700" y="3917950"/>
          <p14:tracePt t="92211" x="1308100" y="3905250"/>
          <p14:tracePt t="92227" x="1333500" y="3886200"/>
          <p14:tracePt t="92244" x="1403350" y="3835400"/>
          <p14:tracePt t="92261" x="1428750" y="3810000"/>
          <p14:tracePt t="92277" x="1517650" y="3752850"/>
          <p14:tracePt t="92295" x="1555750" y="3714750"/>
          <p14:tracePt t="92311" x="1574800" y="3702050"/>
          <p14:tracePt t="92328" x="1593850" y="3689350"/>
          <p14:tracePt t="92344" x="1625600" y="3676650"/>
          <p14:tracePt t="92361" x="1701800" y="3676650"/>
          <p14:tracePt t="92378" x="1771650" y="3676650"/>
          <p14:tracePt t="92394" x="1879600" y="3676650"/>
          <p14:tracePt t="92411" x="2032000" y="3676650"/>
          <p14:tracePt t="92428" x="2235200" y="3676650"/>
          <p14:tracePt t="92444" x="2425700" y="3676650"/>
          <p14:tracePt t="92461" x="2622550" y="3676650"/>
          <p14:tracePt t="92478" x="2882900" y="3676650"/>
          <p14:tracePt t="92495" x="3035300" y="3676650"/>
          <p14:tracePt t="92511" x="3194050" y="3676650"/>
          <p14:tracePt t="92528" x="3302000" y="3676650"/>
          <p14:tracePt t="92544" x="3416300" y="3676650"/>
          <p14:tracePt t="92561" x="3460750" y="3657600"/>
          <p14:tracePt t="92578" x="3479800" y="3657600"/>
          <p14:tracePt t="92594" x="3505200" y="3625850"/>
          <p14:tracePt t="92611" x="3511550" y="3619500"/>
          <p14:tracePt t="92646" x="3517900" y="3613150"/>
          <p14:tracePt t="92647" x="3524250" y="3606800"/>
          <p14:tracePt t="92719" x="3524250" y="3600450"/>
          <p14:tracePt t="92734" x="3524250" y="3587750"/>
          <p14:tracePt t="92742" x="3505200" y="3562350"/>
          <p14:tracePt t="92750" x="3416300" y="3505200"/>
          <p14:tracePt t="92762" x="3244850" y="3460750"/>
          <p14:tracePt t="92778" x="3035300" y="3416300"/>
          <p14:tracePt t="92795" x="2641600" y="3359150"/>
          <p14:tracePt t="92812" x="2247900" y="3321050"/>
          <p14:tracePt t="92829" x="1752600" y="3289300"/>
          <p14:tracePt t="92845" x="1352550" y="3276600"/>
          <p14:tracePt t="92862" x="1085850" y="3251200"/>
          <p14:tracePt t="92879" x="1035050" y="3232150"/>
          <p14:tracePt t="92895" x="1022350" y="3232150"/>
          <p14:tracePt t="92997" x="1047750" y="3244850"/>
          <p14:tracePt t="93005" x="1073150" y="3270250"/>
          <p14:tracePt t="93013" x="1117600" y="3282950"/>
          <p14:tracePt t="93022" x="1187450" y="3308350"/>
          <p14:tracePt t="93029" x="1333500" y="3371850"/>
          <p14:tracePt t="93046" x="1530350" y="3429000"/>
          <p14:tracePt t="93062" x="1619250" y="3460750"/>
          <p14:tracePt t="93079" x="1708150" y="3498850"/>
          <p14:tracePt t="93095" x="1758950" y="3517900"/>
          <p14:tracePt t="93112" x="1790700" y="3536950"/>
          <p14:tracePt t="93129" x="1797050" y="3543300"/>
          <p14:tracePt t="93145" x="1803400" y="3543300"/>
          <p14:tracePt t="93162" x="1809750" y="3549650"/>
          <p14:tracePt t="93198" x="1809750" y="3562350"/>
          <p14:tracePt t="93199" x="1816100" y="3587750"/>
          <p14:tracePt t="93212" x="1835150" y="3613150"/>
          <p14:tracePt t="93229" x="1841500" y="3625850"/>
          <p14:tracePt t="93246" x="1847850" y="3632200"/>
          <p14:tracePt t="93541" x="1847850" y="3638550"/>
          <p14:tracePt t="93556" x="1854200" y="3651250"/>
          <p14:tracePt t="93558" x="1860550" y="3657600"/>
          <p14:tracePt t="93563" x="1930400" y="3702050"/>
          <p14:tracePt t="93579" x="2019300" y="3740150"/>
          <p14:tracePt t="93596" x="2108200" y="3765550"/>
          <p14:tracePt t="93613" x="2184400" y="3778250"/>
          <p14:tracePt t="93630" x="2203450" y="3797300"/>
          <p14:tracePt t="93647" x="2209800" y="3797300"/>
          <p14:tracePt t="93663" x="2228850" y="3797300"/>
          <p14:tracePt t="93680" x="2260600" y="3810000"/>
          <p14:tracePt t="93696" x="2317750" y="3816350"/>
          <p14:tracePt t="93713" x="2381250" y="3829050"/>
          <p14:tracePt t="93730" x="2438400" y="3835400"/>
          <p14:tracePt t="93746" x="2463800" y="3835400"/>
          <p14:tracePt t="93763" x="2508250" y="3841750"/>
          <p14:tracePt t="93780" x="2546350" y="3841750"/>
          <p14:tracePt t="93796" x="2578100" y="3841750"/>
          <p14:tracePt t="93813" x="2628900" y="3841750"/>
          <p14:tracePt t="93830" x="2654300" y="3841750"/>
          <p14:tracePt t="93847" x="2698750" y="3848100"/>
          <p14:tracePt t="93863" x="2762250" y="3860800"/>
          <p14:tracePt t="93880" x="2832100" y="3873500"/>
          <p14:tracePt t="93896" x="2914650" y="3873500"/>
          <p14:tracePt t="93913" x="2990850" y="3873500"/>
          <p14:tracePt t="93930" x="3054350" y="3873500"/>
          <p14:tracePt t="93947" x="3124200" y="3873500"/>
          <p14:tracePt t="93963" x="3181350" y="3879850"/>
          <p14:tracePt t="93981" x="3282950" y="3892550"/>
          <p14:tracePt t="93997" x="3422650" y="3892550"/>
          <p14:tracePt t="94014" x="3511550" y="3892550"/>
          <p14:tracePt t="94031" x="3549650" y="3892550"/>
          <p14:tracePt t="94047" x="3568700" y="3892550"/>
          <p14:tracePt t="94064" x="3587750" y="3905250"/>
          <p14:tracePt t="94081" x="3606800" y="3911600"/>
          <p14:tracePt t="94097" x="3625850" y="3917950"/>
          <p14:tracePt t="94114" x="3644900" y="3917950"/>
          <p14:tracePt t="94130" x="3657600" y="3917950"/>
          <p14:tracePt t="94147" x="3663950" y="3917950"/>
          <p14:tracePt t="94230" x="3670300" y="3917950"/>
          <p14:tracePt t="94246" x="3676650" y="3917950"/>
          <p14:tracePt t="94606" x="3670300" y="3905250"/>
          <p14:tracePt t="94614" x="3581400" y="3873500"/>
          <p14:tracePt t="94631" x="3524250" y="3860800"/>
          <p14:tracePt t="94632" x="3289300" y="3790950"/>
          <p14:tracePt t="94648" x="3022600" y="3708400"/>
          <p14:tracePt t="94665" x="2762250" y="3670300"/>
          <p14:tracePt t="94682" x="2603500" y="3663950"/>
          <p14:tracePt t="94698" x="2546350" y="3657600"/>
          <p14:tracePt t="94715" x="2540000" y="3657600"/>
          <p14:tracePt t="94731" x="2527300" y="3651250"/>
          <p14:tracePt t="94790" x="2520950" y="3651250"/>
          <p14:tracePt t="95124"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Cardiolite</a:t>
            </a:r>
            <a:endParaRPr lang="en-US" dirty="0"/>
          </a:p>
        </p:txBody>
      </p:sp>
      <p:sp>
        <p:nvSpPr>
          <p:cNvPr id="3" name="Content Placeholder 2"/>
          <p:cNvSpPr>
            <a:spLocks noGrp="1"/>
          </p:cNvSpPr>
          <p:nvPr>
            <p:ph idx="1"/>
          </p:nvPr>
        </p:nvSpPr>
        <p:spPr>
          <a:xfrm>
            <a:off x="228600" y="1193800"/>
            <a:ext cx="5715000" cy="4525963"/>
          </a:xfrm>
        </p:spPr>
        <p:txBody>
          <a:bodyPr>
            <a:normAutofit fontScale="92500" lnSpcReduction="10000"/>
          </a:bodyPr>
          <a:lstStyle/>
          <a:p>
            <a:r>
              <a:rPr lang="en-US" altLang="en-US" dirty="0" smtClean="0"/>
              <a:t>[</a:t>
            </a:r>
            <a:r>
              <a:rPr lang="en-US" altLang="en-US" baseline="30000" dirty="0"/>
              <a:t>99m</a:t>
            </a:r>
            <a:r>
              <a:rPr lang="en-US" altLang="en-US" dirty="0"/>
              <a:t>Tc(CNCH</a:t>
            </a:r>
            <a:r>
              <a:rPr lang="en-US" altLang="en-US" baseline="-25000" dirty="0"/>
              <a:t>2</a:t>
            </a:r>
            <a:r>
              <a:rPr lang="en-US" altLang="en-US" dirty="0"/>
              <a:t>C(Me)</a:t>
            </a:r>
            <a:r>
              <a:rPr lang="en-US" altLang="en-US" baseline="-25000" dirty="0"/>
              <a:t>2</a:t>
            </a:r>
            <a:r>
              <a:rPr lang="en-US" altLang="en-US" dirty="0"/>
              <a:t>OMe)</a:t>
            </a:r>
            <a:r>
              <a:rPr lang="en-US" altLang="en-US" baseline="-25000" dirty="0"/>
              <a:t>6</a:t>
            </a:r>
            <a:r>
              <a:rPr lang="en-US" altLang="en-US" dirty="0"/>
              <a:t>]</a:t>
            </a:r>
            <a:r>
              <a:rPr lang="en-US" altLang="en-US" baseline="30000" dirty="0"/>
              <a:t>+</a:t>
            </a:r>
          </a:p>
          <a:p>
            <a:pPr lvl="1"/>
            <a:r>
              <a:rPr lang="en-US" altLang="en-US" dirty="0" smtClean="0"/>
              <a:t>40 million applications since 1990s </a:t>
            </a:r>
          </a:p>
          <a:p>
            <a:pPr>
              <a:spcBef>
                <a:spcPct val="50000"/>
              </a:spcBef>
            </a:pPr>
            <a:r>
              <a:rPr lang="en-GB" altLang="en-US" dirty="0" smtClean="0"/>
              <a:t>Cation accumulate in mitochondrial membrane</a:t>
            </a:r>
            <a:endParaRPr lang="en-GB" altLang="en-US" dirty="0"/>
          </a:p>
          <a:p>
            <a:pPr>
              <a:spcBef>
                <a:spcPct val="50000"/>
              </a:spcBef>
            </a:pPr>
            <a:r>
              <a:rPr lang="en-GB" altLang="en-US" dirty="0" smtClean="0"/>
              <a:t>Complex lipophilicity important </a:t>
            </a:r>
            <a:r>
              <a:rPr lang="en-GB" altLang="en-US" dirty="0"/>
              <a:t>for uptake into </a:t>
            </a:r>
            <a:r>
              <a:rPr lang="en-GB" altLang="en-US" dirty="0" smtClean="0"/>
              <a:t>heart</a:t>
            </a:r>
            <a:endParaRPr lang="de-DE" altLang="en-US" dirty="0" smtClean="0"/>
          </a:p>
          <a:p>
            <a:pPr lvl="1">
              <a:spcBef>
                <a:spcPct val="50000"/>
              </a:spcBef>
            </a:pPr>
            <a:r>
              <a:rPr lang="de-DE" altLang="en-US" dirty="0" smtClean="0"/>
              <a:t>Used in cardiac stress</a:t>
            </a:r>
          </a:p>
          <a:p>
            <a:pPr lvl="1">
              <a:spcBef>
                <a:spcPct val="50000"/>
              </a:spcBef>
            </a:pPr>
            <a:r>
              <a:rPr lang="de-DE" altLang="en-US" dirty="0" smtClean="0"/>
              <a:t>Compare rest and exercise</a:t>
            </a:r>
          </a:p>
          <a:p>
            <a:pPr marL="457200" lvl="1" indent="0">
              <a:buNone/>
            </a:pPr>
            <a:endParaRPr lang="en-US" altLang="en-US" b="1" dirty="0"/>
          </a:p>
          <a:p>
            <a:endParaRPr lang="en-US" dirty="0">
              <a:solidFill>
                <a:srgbClr val="7030A0"/>
              </a:solidFill>
            </a:endParaRPr>
          </a:p>
        </p:txBody>
      </p:sp>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810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reSestamibi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220" y="3632201"/>
            <a:ext cx="3071178" cy="26399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48606128"/>
      </p:ext>
    </p:extLst>
  </p:cSld>
  <p:clrMapOvr>
    <a:masterClrMapping/>
  </p:clrMapOvr>
  <mc:AlternateContent xmlns:mc="http://schemas.openxmlformats.org/markup-compatibility/2006" xmlns:p14="http://schemas.microsoft.com/office/powerpoint/2010/main">
    <mc:Choice Requires="p14">
      <p:transition spd="slow" p14:dur="2000" advTm="52095"/>
    </mc:Choice>
    <mc:Fallback xmlns="">
      <p:transition spd="slow" advTm="52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5239" x="2286000" y="2336800"/>
          <p14:tracePt t="5362" x="2286000" y="2349500"/>
          <p14:tracePt t="5378" x="2286000" y="2355850"/>
          <p14:tracePt t="5386" x="2292350" y="2362200"/>
          <p14:tracePt t="5394" x="2305050" y="2374900"/>
          <p14:tracePt t="5408" x="2324100" y="2387600"/>
          <p14:tracePt t="5427" x="2336800" y="2400300"/>
          <p14:tracePt t="5442" x="2362200" y="2425700"/>
          <p14:tracePt t="5442" x="2374900" y="2438400"/>
          <p14:tracePt t="5459" x="2393950" y="2457450"/>
          <p14:tracePt t="5483" x="2419350" y="2470150"/>
          <p14:tracePt t="5498" x="2438400" y="2482850"/>
          <p14:tracePt t="5514" x="2470150" y="2501900"/>
          <p14:tracePt t="5525" x="2476500" y="2514600"/>
          <p14:tracePt t="5547" x="2482850" y="2520950"/>
          <p14:tracePt t="5562" x="2489200" y="2527300"/>
          <p14:tracePt t="5594" x="2489200" y="2533650"/>
          <p14:tracePt t="5626" x="2489200" y="2540000"/>
          <p14:tracePt t="5634" x="2489200" y="2546350"/>
          <p14:tracePt t="5642" x="2495550" y="2552700"/>
          <p14:tracePt t="5642" x="2495550" y="2559050"/>
          <p14:tracePt t="5658" x="2501900" y="2565400"/>
          <p14:tracePt t="5667" x="2501900" y="2571750"/>
          <p14:tracePt t="5675" x="2508250" y="2584450"/>
          <p14:tracePt t="5692" x="2514600" y="2609850"/>
          <p14:tracePt t="5731" x="2514600" y="2616200"/>
          <p14:tracePt t="5738" x="2514600" y="2622550"/>
          <p14:tracePt t="5810" x="2514600" y="2628900"/>
          <p14:tracePt t="5818" x="2520950" y="2628900"/>
          <p14:tracePt t="5826" x="2527300" y="2635250"/>
          <p14:tracePt t="5850" x="2533650" y="2641600"/>
          <p14:tracePt t="5866" x="2552700" y="2641600"/>
          <p14:tracePt t="5874" x="2584450" y="2641600"/>
          <p14:tracePt t="5892" x="2603500" y="2641600"/>
          <p14:tracePt t="5892" x="2628900" y="2635250"/>
          <p14:tracePt t="5908" x="2692400" y="2616200"/>
          <p14:tracePt t="5925" x="2749550" y="2609850"/>
          <p14:tracePt t="5942" x="2794000" y="2603500"/>
          <p14:tracePt t="5959" x="2863850" y="2584450"/>
          <p14:tracePt t="5975" x="2908300" y="2584450"/>
          <p14:tracePt t="5992" x="2940050" y="2578100"/>
          <p14:tracePt t="6008" x="2990850" y="2571750"/>
          <p14:tracePt t="6025" x="3086100" y="2565400"/>
          <p14:tracePt t="6043" x="3155950" y="2552700"/>
          <p14:tracePt t="6059" x="3238500" y="2546350"/>
          <p14:tracePt t="6075" x="3289300" y="2540000"/>
          <p14:tracePt t="6092" x="3340100" y="2540000"/>
          <p14:tracePt t="6109" x="3365500" y="2540000"/>
          <p14:tracePt t="6126" x="3371850" y="2540000"/>
          <p14:tracePt t="6142" x="3378200" y="2540000"/>
          <p14:tracePt t="6159" x="3397250" y="2546350"/>
          <p14:tracePt t="6177" x="3409950" y="2578100"/>
          <p14:tracePt t="6192" x="3409950" y="2622550"/>
          <p14:tracePt t="6209" x="3422650" y="2762250"/>
          <p14:tracePt t="6226" x="3429000" y="2825750"/>
          <p14:tracePt t="6242" x="3441700" y="2952750"/>
          <p14:tracePt t="6259" x="3441700" y="3009900"/>
          <p14:tracePt t="6276" x="3441700" y="3067050"/>
          <p14:tracePt t="6292" x="3441700" y="3098800"/>
          <p14:tracePt t="6309" x="3448050" y="3143250"/>
          <p14:tracePt t="6326" x="3448050" y="3181350"/>
          <p14:tracePt t="6342" x="3454400" y="3232150"/>
          <p14:tracePt t="6359" x="3467100" y="3321050"/>
          <p14:tracePt t="6376" x="3467100" y="3371850"/>
          <p14:tracePt t="6392" x="3467100" y="3429000"/>
          <p14:tracePt t="6409" x="3467100" y="3479800"/>
          <p14:tracePt t="6426" x="3467100" y="3568700"/>
          <p14:tracePt t="6444" x="3448050" y="3651250"/>
          <p14:tracePt t="6459" x="3435350" y="3689350"/>
          <p14:tracePt t="6476" x="3435350" y="3695700"/>
          <p14:tracePt t="6524" x="3435350" y="3702050"/>
          <p14:tracePt t="6532" x="3441700" y="3702050"/>
          <p14:tracePt t="6539" x="3486150" y="3695700"/>
          <p14:tracePt t="6544" x="3613150" y="3606800"/>
          <p14:tracePt t="6561" x="3740150" y="3467100"/>
          <p14:tracePt t="6577" x="3892550" y="3302000"/>
          <p14:tracePt t="6594" x="4057650" y="3130550"/>
          <p14:tracePt t="6611" x="4133850" y="3060700"/>
          <p14:tracePt t="6627" x="4203700" y="2990850"/>
          <p14:tracePt t="6645" x="4254500" y="2940050"/>
          <p14:tracePt t="6661" x="4292600" y="2901950"/>
          <p14:tracePt t="6677" x="4368800" y="2838450"/>
          <p14:tracePt t="6694" x="4425950" y="2781300"/>
          <p14:tracePt t="6711" x="4495800" y="2730500"/>
          <p14:tracePt t="6727" x="4559300" y="2679700"/>
          <p14:tracePt t="6744" x="4622800" y="2616200"/>
          <p14:tracePt t="6761" x="4667250" y="2578100"/>
          <p14:tracePt t="6778" x="4711700" y="2546350"/>
          <p14:tracePt t="6794" x="4699000" y="2501900"/>
          <p14:tracePt t="6812" x="4699000" y="2482850"/>
          <p14:tracePt t="6828" x="4711700" y="2438400"/>
          <p14:tracePt t="6845" x="4743450" y="2387600"/>
          <p14:tracePt t="6861" x="4762500" y="2362200"/>
          <p14:tracePt t="6878" x="4775200" y="2330450"/>
          <p14:tracePt t="6895" x="4781550" y="2317750"/>
          <p14:tracePt t="6911" x="4775200" y="2298700"/>
          <p14:tracePt t="6928" x="4775200" y="2286000"/>
          <p14:tracePt t="6944" x="4775200" y="2273300"/>
          <p14:tracePt t="6961" x="4775200" y="2254250"/>
          <p14:tracePt t="6978" x="4781550" y="2247900"/>
          <p14:tracePt t="6995" x="4794250" y="2216150"/>
          <p14:tracePt t="6995" x="4800600" y="2216150"/>
          <p14:tracePt t="7012" x="4806950" y="2190750"/>
          <p14:tracePt t="7028" x="4819650" y="2171700"/>
          <p14:tracePt t="7044" x="4819650" y="2159000"/>
          <p14:tracePt t="7061" x="4819650" y="2108200"/>
          <p14:tracePt t="7078" x="4826000" y="2095500"/>
          <p14:tracePt t="7095" x="4832350" y="2063750"/>
          <p14:tracePt t="7111" x="4832350" y="2025650"/>
          <p14:tracePt t="7128" x="4838700" y="1974850"/>
          <p14:tracePt t="7145" x="4851400" y="1917700"/>
          <p14:tracePt t="7161" x="4857750" y="1860550"/>
          <p14:tracePt t="7178" x="4864100" y="1797050"/>
          <p14:tracePt t="7195" x="4864100" y="1765300"/>
          <p14:tracePt t="7212" x="4864100" y="1739900"/>
          <p14:tracePt t="7228" x="4864100" y="1714500"/>
          <p14:tracePt t="7245" x="4864100" y="1689100"/>
          <p14:tracePt t="7262" x="4864100" y="1682750"/>
          <p14:tracePt t="7278" x="4845050" y="1676400"/>
          <p14:tracePt t="7295" x="4838700" y="1670050"/>
          <p14:tracePt t="7312" x="4819650" y="1657350"/>
          <p14:tracePt t="7328" x="4794250" y="1625600"/>
          <p14:tracePt t="7346" x="4775200" y="1587500"/>
          <p14:tracePt t="7362" x="4692650" y="1549400"/>
          <p14:tracePt t="7379" x="4660900" y="1524000"/>
          <p14:tracePt t="7395" x="4622800" y="1504950"/>
          <p14:tracePt t="7413" x="4546600" y="1479550"/>
          <p14:tracePt t="7429" x="4451350" y="1441450"/>
          <p14:tracePt t="7446" x="4381500" y="1416050"/>
          <p14:tracePt t="7462" x="4248150" y="1384300"/>
          <p14:tracePt t="7479" x="4159250" y="1377950"/>
          <p14:tracePt t="7496" x="4038600" y="1358900"/>
          <p14:tracePt t="7512" x="3924300" y="1333500"/>
          <p14:tracePt t="7529" x="3790950" y="1327150"/>
          <p14:tracePt t="7546" x="3676650" y="1301750"/>
          <p14:tracePt t="7546" x="3613150" y="1295400"/>
          <p14:tracePt t="7563" x="3492500" y="1276350"/>
          <p14:tracePt t="7579" x="3435350" y="1270000"/>
          <p14:tracePt t="7596" x="3232150" y="1244600"/>
          <p14:tracePt t="7613" x="3111500" y="1219200"/>
          <p14:tracePt t="7629" x="2990850" y="1219200"/>
          <p14:tracePt t="7646" x="2889250" y="1212850"/>
          <p14:tracePt t="7662" x="2819400" y="1200150"/>
          <p14:tracePt t="7679" x="2711450" y="1181100"/>
          <p14:tracePt t="7696" x="2628900" y="1174750"/>
          <p14:tracePt t="7713" x="2559050" y="1162050"/>
          <p14:tracePt t="7729" x="2476500" y="1155700"/>
          <p14:tracePt t="7746" x="2393950" y="1155700"/>
          <p14:tracePt t="7763" x="2260600" y="1155700"/>
          <p14:tracePt t="7779" x="2063750" y="1155700"/>
          <p14:tracePt t="7796" x="1943100" y="1155700"/>
          <p14:tracePt t="7813" x="1816100" y="1155700"/>
          <p14:tracePt t="7829" x="1708150" y="1155700"/>
          <p14:tracePt t="7846" x="1619250" y="1155700"/>
          <p14:tracePt t="7862" x="1549400" y="1155700"/>
          <p14:tracePt t="7879" x="1485900" y="1155700"/>
          <p14:tracePt t="7896" x="1377950" y="1155700"/>
          <p14:tracePt t="7913" x="1276350" y="1155700"/>
          <p14:tracePt t="7929" x="1187450" y="1155700"/>
          <p14:tracePt t="7946" x="1155700" y="1155700"/>
          <p14:tracePt t="7963" x="1085850" y="1155700"/>
          <p14:tracePt t="7980" x="1054100" y="1155700"/>
          <p14:tracePt t="7996" x="1003300" y="1155700"/>
          <p14:tracePt t="8013" x="958850" y="1155700"/>
          <p14:tracePt t="8029" x="939800" y="1155700"/>
          <p14:tracePt t="8046" x="927100" y="1155700"/>
          <p14:tracePt t="8063" x="895350" y="1162050"/>
          <p14:tracePt t="8079" x="876300" y="1168400"/>
          <p14:tracePt t="8096" x="850900" y="1174750"/>
          <p14:tracePt t="8113" x="831850" y="1187450"/>
          <p14:tracePt t="8130" x="812800" y="1193800"/>
          <p14:tracePt t="8147" x="793750" y="1200150"/>
          <p14:tracePt t="8163" x="762000" y="1206500"/>
          <p14:tracePt t="8180" x="736600" y="1231900"/>
          <p14:tracePt t="8197" x="723900" y="1238250"/>
          <p14:tracePt t="8213" x="704850" y="1250950"/>
          <p14:tracePt t="8230" x="673100" y="1276350"/>
          <p14:tracePt t="8247" x="654050" y="1289050"/>
          <p14:tracePt t="8263" x="635000" y="1308100"/>
          <p14:tracePt t="8280" x="628650" y="1327150"/>
          <p14:tracePt t="8297" x="622300" y="1352550"/>
          <p14:tracePt t="8314" x="609600" y="1390650"/>
          <p14:tracePt t="8330" x="603250" y="1422400"/>
          <p14:tracePt t="8347" x="603250" y="1441450"/>
          <p14:tracePt t="8363" x="603250" y="1466850"/>
          <p14:tracePt t="8380" x="609600" y="1504950"/>
          <p14:tracePt t="8397" x="641350" y="1555750"/>
          <p14:tracePt t="8413" x="698500" y="1593850"/>
          <p14:tracePt t="8430" x="774700" y="1651000"/>
          <p14:tracePt t="8447" x="850900" y="1682750"/>
          <p14:tracePt t="8464" x="895350" y="1708150"/>
          <p14:tracePt t="8480" x="901700" y="1714500"/>
          <p14:tracePt t="8497" x="927100" y="1733550"/>
          <p14:tracePt t="8514" x="958850" y="1739900"/>
          <p14:tracePt t="8531" x="996950" y="1746250"/>
          <p14:tracePt t="8547" x="1054100" y="1752600"/>
          <p14:tracePt t="8565" x="1085850" y="1752600"/>
          <p14:tracePt t="8581" x="1155700" y="1752600"/>
          <p14:tracePt t="8598" x="1225550" y="1758950"/>
          <p14:tracePt t="8614" x="1314450" y="1758950"/>
          <p14:tracePt t="8631" x="1397000" y="1758950"/>
          <p14:tracePt t="8647" x="1460500" y="1758950"/>
          <p14:tracePt t="8664" x="1504950" y="1758950"/>
          <p14:tracePt t="8681" x="1555750" y="1758950"/>
          <p14:tracePt t="8697" x="1593850" y="1758950"/>
          <p14:tracePt t="8714" x="1638300" y="1758950"/>
          <p14:tracePt t="8731" x="1689100" y="1758950"/>
          <p14:tracePt t="8747" x="1739900" y="1758950"/>
          <p14:tracePt t="8765" x="1784350" y="1758950"/>
          <p14:tracePt t="8781" x="1809750" y="1758950"/>
          <p14:tracePt t="8797" x="1841500" y="1758950"/>
          <p14:tracePt t="8814" x="1879600" y="1752600"/>
          <p14:tracePt t="8832" x="1911350" y="1739900"/>
          <p14:tracePt t="8848" x="1955800" y="1739900"/>
          <p14:tracePt t="8864" x="1974850" y="1739900"/>
          <p14:tracePt t="8881" x="2000250" y="1739900"/>
          <p14:tracePt t="8898" x="2044700" y="1739900"/>
          <p14:tracePt t="8914" x="2108200" y="1739900"/>
          <p14:tracePt t="8931" x="2203450" y="1739900"/>
          <p14:tracePt t="8948" x="2241550" y="1739900"/>
          <p14:tracePt t="8965" x="2279650" y="1739900"/>
          <p14:tracePt t="8981" x="2311400" y="1739900"/>
          <p14:tracePt t="8998" x="2368550" y="1739900"/>
          <p14:tracePt t="9014" x="2400300" y="1739900"/>
          <p14:tracePt t="9031" x="2444750" y="1739900"/>
          <p14:tracePt t="9048" x="2457450" y="1739900"/>
          <p14:tracePt t="9065" x="2476500" y="1733550"/>
          <p14:tracePt t="9081" x="2501900" y="1733550"/>
          <p14:tracePt t="9097" x="2552700" y="1727200"/>
          <p14:tracePt t="9113" x="2590800" y="1727200"/>
          <p14:tracePt t="9132" x="2660650" y="1720850"/>
          <p14:tracePt t="9148" x="2679700" y="1720850"/>
          <p14:tracePt t="9165" x="2705100" y="1720850"/>
          <p14:tracePt t="9181" x="2736850" y="1720850"/>
          <p14:tracePt t="9197" x="2762250" y="1720850"/>
          <p14:tracePt t="9214" x="2774950" y="1720850"/>
          <p14:tracePt t="9231" x="2800350" y="1720850"/>
          <p14:tracePt t="9247" x="2813050" y="1720850"/>
          <p14:tracePt t="9264" x="2819400" y="1720850"/>
          <p14:tracePt t="9280" x="2844800" y="1720850"/>
          <p14:tracePt t="9297" x="2851150" y="1720850"/>
          <p14:tracePt t="9314" x="2876550" y="1720850"/>
          <p14:tracePt t="9331" x="2914650" y="1720850"/>
          <p14:tracePt t="9347" x="2946400" y="1714500"/>
          <p14:tracePt t="9364" x="2971800" y="1714500"/>
          <p14:tracePt t="9381" x="2984500" y="1714500"/>
          <p14:tracePt t="9398" x="3016250" y="1714500"/>
          <p14:tracePt t="9414" x="3041650" y="1714500"/>
          <p14:tracePt t="9431" x="3067050" y="1714500"/>
          <p14:tracePt t="9448" x="3111500" y="1708150"/>
          <p14:tracePt t="9464" x="3136900" y="1708150"/>
          <p14:tracePt t="9481" x="3168650" y="1708150"/>
          <p14:tracePt t="9498" x="3187700" y="1708150"/>
          <p14:tracePt t="9514" x="3232150" y="1708150"/>
          <p14:tracePt t="9531" x="3257550" y="1708150"/>
          <p14:tracePt t="9548" x="3302000" y="1708150"/>
          <p14:tracePt t="9565" x="3340100" y="1708150"/>
          <p14:tracePt t="9581" x="3365500" y="1708150"/>
          <p14:tracePt t="9598" x="3390900" y="1708150"/>
          <p14:tracePt t="9614" x="3429000" y="1708150"/>
          <p14:tracePt t="9631" x="3479800" y="1708150"/>
          <p14:tracePt t="9648" x="3511550" y="1708150"/>
          <p14:tracePt t="9664" x="3556000" y="1708150"/>
          <p14:tracePt t="9681" x="3587750" y="1708150"/>
          <p14:tracePt t="9698" x="3625850" y="1708150"/>
          <p14:tracePt t="9715" x="3670300" y="1708150"/>
          <p14:tracePt t="9732" x="3695700" y="1708150"/>
          <p14:tracePt t="9748" x="3721100" y="1708150"/>
          <p14:tracePt t="9765" x="3765550" y="1708150"/>
          <p14:tracePt t="9781" x="3790950" y="1701800"/>
          <p14:tracePt t="9798" x="3835400" y="1701800"/>
          <p14:tracePt t="9815" x="3886200" y="1695450"/>
          <p14:tracePt t="9832" x="3905250" y="1689100"/>
          <p14:tracePt t="9848" x="3937000" y="1689100"/>
          <p14:tracePt t="9865" x="3968750" y="1682750"/>
          <p14:tracePt t="9882" x="4013200" y="1682750"/>
          <p14:tracePt t="9899" x="4057650" y="1682750"/>
          <p14:tracePt t="9915" x="4089400" y="1676400"/>
          <p14:tracePt t="9932" x="4133850" y="1676400"/>
          <p14:tracePt t="9948" x="4165600" y="1676400"/>
          <p14:tracePt t="9966" x="4203700" y="1676400"/>
          <p14:tracePt t="9982" x="4260850" y="1676400"/>
          <p14:tracePt t="9999" x="4292600" y="1670050"/>
          <p14:tracePt t="10015" x="4337050" y="1670050"/>
          <p14:tracePt t="10032" x="4387850" y="1663700"/>
          <p14:tracePt t="10048" x="4445000" y="1651000"/>
          <p14:tracePt t="10066" x="4483100" y="1651000"/>
          <p14:tracePt t="10082" x="4533900" y="1651000"/>
          <p14:tracePt t="10100" x="4552950" y="1651000"/>
          <p14:tracePt t="10116" x="4597400" y="1651000"/>
          <p14:tracePt t="10132" x="4648200" y="1631950"/>
          <p14:tracePt t="10149" x="4699000" y="1631950"/>
          <p14:tracePt t="10165" x="4749800" y="1625600"/>
          <p14:tracePt t="10182" x="4787900" y="1619250"/>
          <p14:tracePt t="10199" x="4826000" y="1612900"/>
          <p14:tracePt t="10215" x="4845050" y="1612900"/>
          <p14:tracePt t="10232" x="4864100" y="1612900"/>
          <p14:tracePt t="10249" x="4870450" y="1612900"/>
          <p14:tracePt t="10265" x="4883150" y="1612900"/>
          <p14:tracePt t="10315" x="4889500" y="1612900"/>
          <p14:tracePt t="10322" x="4902200" y="1612900"/>
          <p14:tracePt t="10332" x="4914900" y="1606550"/>
          <p14:tracePt t="10333" x="4927600" y="1606550"/>
          <p14:tracePt t="10349" x="4946650" y="1593850"/>
          <p14:tracePt t="10366" x="4953000" y="1587500"/>
          <p14:tracePt t="10382" x="4965700" y="1587500"/>
          <p14:tracePt t="10459" x="4972050" y="1581150"/>
          <p14:tracePt t="10475" x="4972050" y="1574800"/>
          <p14:tracePt t="10483" x="4972050" y="1568450"/>
          <p14:tracePt t="10491" x="4972050" y="1562100"/>
          <p14:tracePt t="10499" x="4972050" y="1543050"/>
          <p14:tracePt t="10539" x="4972050" y="1536700"/>
          <p14:tracePt t="10547" x="4972050" y="1524000"/>
          <p14:tracePt t="10552" x="4940300" y="1524000"/>
          <p14:tracePt t="10566" x="4889500" y="1504950"/>
          <p14:tracePt t="10583" x="4870450" y="1498600"/>
          <p14:tracePt t="10600" x="4864100" y="1485900"/>
          <p14:tracePt t="10616" x="4864100" y="1479550"/>
          <p14:tracePt t="10633" x="4851400" y="1473200"/>
          <p14:tracePt t="10650" x="4794250" y="1454150"/>
          <p14:tracePt t="10667" x="4775200" y="1447800"/>
          <p14:tracePt t="10683" x="4762500" y="1441450"/>
          <p14:tracePt t="10699" x="4743450" y="1435100"/>
          <p14:tracePt t="10716" x="4711700" y="1428750"/>
          <p14:tracePt t="10733" x="4692650" y="1422400"/>
          <p14:tracePt t="10750" x="4635500" y="1409700"/>
          <p14:tracePt t="10766" x="4552950" y="1390650"/>
          <p14:tracePt t="10783" x="4502150" y="1371600"/>
          <p14:tracePt t="10800" x="4343400" y="1358900"/>
          <p14:tracePt t="10816" x="4171950" y="1320800"/>
          <p14:tracePt t="10833" x="3981450" y="1295400"/>
          <p14:tracePt t="10850" x="3632200" y="1270000"/>
          <p14:tracePt t="10867" x="3448050" y="1270000"/>
          <p14:tracePt t="10883" x="3327400" y="1257300"/>
          <p14:tracePt t="10900" x="3213100" y="1244600"/>
          <p14:tracePt t="10917" x="3098800" y="1244600"/>
          <p14:tracePt t="10933" x="2984500" y="1244600"/>
          <p14:tracePt t="10951" x="2889250" y="1244600"/>
          <p14:tracePt t="10967" x="2806700" y="1244600"/>
          <p14:tracePt t="10983" x="2711450" y="1244600"/>
          <p14:tracePt t="11001" x="2635250" y="1244600"/>
          <p14:tracePt t="11017" x="2546350" y="1244600"/>
          <p14:tracePt t="11033" x="2470150" y="1238250"/>
          <p14:tracePt t="11050" x="2368550" y="1238250"/>
          <p14:tracePt t="11067" x="2324100" y="1238250"/>
          <p14:tracePt t="11083" x="2241550" y="1238250"/>
          <p14:tracePt t="11100" x="2165350" y="1238250"/>
          <p14:tracePt t="11117" x="2070100" y="1238250"/>
          <p14:tracePt t="11133" x="1936750" y="1238250"/>
          <p14:tracePt t="11150" x="1828800" y="1238250"/>
          <p14:tracePt t="11167" x="1689100" y="1238250"/>
          <p14:tracePt t="11184" x="1574800" y="1238250"/>
          <p14:tracePt t="11201" x="1466850" y="1238250"/>
          <p14:tracePt t="11218" x="1358900" y="1238250"/>
          <p14:tracePt t="11234" x="1181100" y="1238250"/>
          <p14:tracePt t="11251" x="1085850" y="1238250"/>
          <p14:tracePt t="11268" x="1016000" y="1238250"/>
          <p14:tracePt t="11284" x="952500" y="1238250"/>
          <p14:tracePt t="11301" x="895350" y="1238250"/>
          <p14:tracePt t="11317" x="850900" y="1238250"/>
          <p14:tracePt t="11334" x="806450" y="1238250"/>
          <p14:tracePt t="11351" x="774700" y="1238250"/>
          <p14:tracePt t="11367" x="768350" y="1238250"/>
          <p14:tracePt t="11384" x="755650" y="1238250"/>
          <p14:tracePt t="11401" x="730250" y="1244600"/>
          <p14:tracePt t="11417" x="711200" y="1257300"/>
          <p14:tracePt t="11434" x="679450" y="1282700"/>
          <p14:tracePt t="11451" x="647700" y="1301750"/>
          <p14:tracePt t="11467" x="635000" y="1314450"/>
          <p14:tracePt t="11484" x="609600" y="1327150"/>
          <p14:tracePt t="11501" x="596900" y="1352550"/>
          <p14:tracePt t="11518" x="596900" y="1371600"/>
          <p14:tracePt t="11534" x="596900" y="1403350"/>
          <p14:tracePt t="11551" x="596900" y="1416050"/>
          <p14:tracePt t="11568" x="596900" y="1435100"/>
          <p14:tracePt t="11584" x="628650" y="1466850"/>
          <p14:tracePt t="11601" x="641350" y="1479550"/>
          <p14:tracePt t="11619" x="647700" y="1492250"/>
          <p14:tracePt t="11634" x="666750" y="1492250"/>
          <p14:tracePt t="11651" x="698500" y="1511300"/>
          <p14:tracePt t="11668" x="787400" y="1517650"/>
          <p14:tracePt t="11686" x="920750" y="1543050"/>
          <p14:tracePt t="11701" x="1041400" y="1555750"/>
          <p14:tracePt t="11719" x="1162050" y="1568450"/>
          <p14:tracePt t="11735" x="1244600" y="1574800"/>
          <p14:tracePt t="11751" x="1314450" y="1581150"/>
          <p14:tracePt t="11768" x="1428750" y="1606550"/>
          <p14:tracePt t="11785" x="1536700" y="1612900"/>
          <p14:tracePt t="11801" x="1682750" y="1631950"/>
          <p14:tracePt t="11801" x="1746250" y="1638300"/>
          <p14:tracePt t="11819" x="1847850" y="1638300"/>
          <p14:tracePt t="11835" x="1943100" y="1638300"/>
          <p14:tracePt t="11852" x="2032000" y="1638300"/>
          <p14:tracePt t="11868" x="2152650" y="1638300"/>
          <p14:tracePt t="11885" x="2292350" y="1638300"/>
          <p14:tracePt t="11901" x="2444750" y="1638300"/>
          <p14:tracePt t="11918" x="2578100" y="1638300"/>
          <p14:tracePt t="11935" x="2717800" y="1638300"/>
          <p14:tracePt t="11952" x="2787650" y="1638300"/>
          <p14:tracePt t="11968" x="2825750" y="1638300"/>
          <p14:tracePt t="11985" x="2876550" y="1638300"/>
          <p14:tracePt t="12001" x="2952750" y="1638300"/>
          <p14:tracePt t="12019" x="3022600" y="1638300"/>
          <p14:tracePt t="12035" x="3124200" y="1638300"/>
          <p14:tracePt t="12052" x="3194050" y="1638300"/>
          <p14:tracePt t="12069" x="3244850" y="1638300"/>
          <p14:tracePt t="12086" x="3282950" y="1638300"/>
          <p14:tracePt t="12102" x="3340100" y="1638300"/>
          <p14:tracePt t="12119" x="3416300" y="1638300"/>
          <p14:tracePt t="12135" x="3467100" y="1638300"/>
          <p14:tracePt t="12152" x="3524250" y="1638300"/>
          <p14:tracePt t="12169" x="3600450" y="1638300"/>
          <p14:tracePt t="12186" x="3663950" y="1638300"/>
          <p14:tracePt t="12203" x="3771900" y="1638300"/>
          <p14:tracePt t="12220" x="3848100" y="1638300"/>
          <p14:tracePt t="12235" x="3917950" y="1638300"/>
          <p14:tracePt t="12252" x="3975100" y="1638300"/>
          <p14:tracePt t="12269" x="4044950" y="1638300"/>
          <p14:tracePt t="12286" x="4114800" y="1638300"/>
          <p14:tracePt t="12302" x="4191000" y="1638300"/>
          <p14:tracePt t="12319" x="4273550" y="1638300"/>
          <p14:tracePt t="12336" x="4305300" y="1638300"/>
          <p14:tracePt t="12371" x="4318000" y="1638300"/>
          <p14:tracePt t="12418" x="4324350" y="1638300"/>
          <p14:tracePt t="12427" x="4343400" y="1638300"/>
          <p14:tracePt t="12458" x="4349750" y="1638300"/>
          <p14:tracePt t="12466" x="4356100" y="1631950"/>
          <p14:tracePt t="12475" x="4375150" y="1631950"/>
          <p14:tracePt t="12486" x="4381500" y="1631950"/>
          <p14:tracePt t="12539" x="4387850" y="1631950"/>
          <p14:tracePt t="12619" x="4400550" y="1631950"/>
          <p14:tracePt t="12628" x="4413250" y="1612900"/>
          <p14:tracePt t="12642" x="4419600" y="1612900"/>
          <p14:tracePt t="12649" x="4432300" y="1606550"/>
          <p14:tracePt t="12653" x="4445000" y="1606550"/>
          <p14:tracePt t="12669" x="4451350" y="1600200"/>
          <p14:tracePt t="12708" x="4457700" y="1600200"/>
          <p14:tracePt t="12709" x="4476750" y="1593850"/>
          <p14:tracePt t="12739" x="4489450" y="1593850"/>
          <p14:tracePt t="12739" x="4495800" y="1593850"/>
          <p14:tracePt t="12753" x="4527550" y="1581150"/>
          <p14:tracePt t="12770" x="4603750" y="1562100"/>
          <p14:tracePt t="12787" x="4622800" y="1555750"/>
          <p14:tracePt t="12803" x="4673600" y="1543050"/>
          <p14:tracePt t="12820" x="4718050" y="1530350"/>
          <p14:tracePt t="12836" x="4743450" y="1511300"/>
          <p14:tracePt t="12853" x="4781550" y="1492250"/>
          <p14:tracePt t="12870" x="4838700" y="1485900"/>
          <p14:tracePt t="12887" x="4876800" y="1479550"/>
          <p14:tracePt t="12903" x="4895850" y="1473200"/>
          <p14:tracePt t="12920" x="4902200" y="1473200"/>
          <p14:tracePt t="12937" x="4908550" y="1473200"/>
          <p14:tracePt t="12995" x="4914900" y="1473200"/>
          <p14:tracePt t="13075" x="4921250" y="1466850"/>
          <p14:tracePt t="13099" x="4927600" y="1460500"/>
          <p14:tracePt t="13115" x="4933950" y="1454150"/>
          <p14:tracePt t="13131" x="4933950" y="1447800"/>
          <p14:tracePt t="13131" x="4940300" y="1422400"/>
          <p14:tracePt t="13155" x="4940300" y="1416050"/>
          <p14:tracePt t="13155" x="4940300" y="1397000"/>
          <p14:tracePt t="13170" x="4908550" y="1371600"/>
          <p14:tracePt t="13187" x="4800600" y="1365250"/>
          <p14:tracePt t="13204" x="4749800" y="1352550"/>
          <p14:tracePt t="13220" x="4648200" y="1352550"/>
          <p14:tracePt t="13238" x="4616450" y="1352550"/>
          <p14:tracePt t="13254" x="4616450" y="1346200"/>
          <p14:tracePt t="13270" x="4610100" y="1346200"/>
          <p14:tracePt t="13314" x="4603750" y="1346200"/>
          <p14:tracePt t="13323" x="4603750" y="1339850"/>
          <p14:tracePt t="13330" x="4597400" y="1327150"/>
          <p14:tracePt t="13403" x="4584700" y="1327150"/>
          <p14:tracePt t="13405" x="4559300" y="1327150"/>
          <p14:tracePt t="13421" x="4527550" y="1327150"/>
          <p14:tracePt t="13421" x="4470400" y="1327150"/>
          <p14:tracePt t="13438" x="4432300" y="1327150"/>
          <p14:tracePt t="13454" x="4406900" y="1327150"/>
          <p14:tracePt t="13471" x="4387850" y="1327150"/>
          <p14:tracePt t="13488" x="4343400" y="1327150"/>
          <p14:tracePt t="13504" x="4311650" y="1327150"/>
          <p14:tracePt t="13521" x="4267200" y="1327150"/>
          <p14:tracePt t="13538" x="4210050" y="1327150"/>
          <p14:tracePt t="13555" x="4165600" y="1327150"/>
          <p14:tracePt t="13571" x="4146550" y="1333500"/>
          <p14:tracePt t="13587" x="4133850" y="1333500"/>
          <p14:tracePt t="13604" x="4114800" y="1339850"/>
          <p14:tracePt t="13651" x="4108450" y="1339850"/>
          <p14:tracePt t="13842" x="4102100" y="1346200"/>
          <p14:tracePt t="13851" x="4083050" y="1352550"/>
          <p14:tracePt t="13858" x="4070350" y="1365250"/>
          <p14:tracePt t="13866" x="4057650" y="1384300"/>
          <p14:tracePt t="13873" x="3987800" y="1454150"/>
          <p14:tracePt t="13888" x="3898900" y="1511300"/>
          <p14:tracePt t="13905" x="3759200" y="1600200"/>
          <p14:tracePt t="13921" x="3530600" y="1682750"/>
          <p14:tracePt t="13938" x="3003550" y="1892300"/>
          <p14:tracePt t="13955" x="2546350" y="2082800"/>
          <p14:tracePt t="13972" x="2228850" y="2184400"/>
          <p14:tracePt t="13988" x="1924050" y="2247900"/>
          <p14:tracePt t="14005" x="1663700" y="2286000"/>
          <p14:tracePt t="14022" x="1530350" y="2305050"/>
          <p14:tracePt t="14039" x="1479550" y="2305050"/>
          <p14:tracePt t="14055" x="1460500" y="2305050"/>
          <p14:tracePt t="14072" x="1441450" y="2305050"/>
          <p14:tracePt t="14106" x="1428750" y="2305050"/>
          <p14:tracePt t="14138" x="1416050" y="2305050"/>
          <p14:tracePt t="14148" x="1409700" y="2305050"/>
          <p14:tracePt t="14156" x="1397000" y="2305050"/>
          <p14:tracePt t="14162" x="1377950" y="2305050"/>
          <p14:tracePt t="14172" x="1358900" y="2305050"/>
          <p14:tracePt t="14188" x="1346200" y="2305050"/>
          <p14:tracePt t="14205" x="1333500" y="2305050"/>
          <p14:tracePt t="14222" x="1308100" y="2305050"/>
          <p14:tracePt t="14239" x="1301750" y="2305050"/>
          <p14:tracePt t="14354" x="1295400" y="2305050"/>
          <p14:tracePt t="14378" x="1308100" y="2292350"/>
          <p14:tracePt t="14386" x="1314450" y="2286000"/>
          <p14:tracePt t="14405" x="1339850" y="2266950"/>
          <p14:tracePt t="14406" x="1371600" y="2260600"/>
          <p14:tracePt t="14422" x="1403350" y="2247900"/>
          <p14:tracePt t="14439" x="1435100" y="2228850"/>
          <p14:tracePt t="14456" x="1473200" y="2216150"/>
          <p14:tracePt t="14473" x="1498600" y="2209800"/>
          <p14:tracePt t="14489" x="1524000" y="2197100"/>
          <p14:tracePt t="14771" x="1536700" y="2197100"/>
          <p14:tracePt t="14787" x="1555750" y="2197100"/>
          <p14:tracePt t="14795" x="1574800" y="2197100"/>
          <p14:tracePt t="14799" x="1587500" y="2197100"/>
          <p14:tracePt t="14806" x="1631950" y="2190750"/>
          <p14:tracePt t="14823" x="1682750" y="2190750"/>
          <p14:tracePt t="14840" x="1714500" y="2190750"/>
          <p14:tracePt t="14856" x="1758950" y="2190750"/>
          <p14:tracePt t="14873" x="1784350" y="2190750"/>
          <p14:tracePt t="14890" x="1828800" y="2190750"/>
          <p14:tracePt t="14907" x="1879600" y="2190750"/>
          <p14:tracePt t="14924" x="1924050" y="2190750"/>
          <p14:tracePt t="14940" x="1936750" y="2190750"/>
          <p14:tracePt t="14956" x="1949450" y="2190750"/>
          <p14:tracePt t="14973" x="1955800" y="2190750"/>
          <p14:tracePt t="15051" x="1968500" y="2190750"/>
          <p14:tracePt t="15051" x="1974850" y="2190750"/>
          <p14:tracePt t="15075" x="1981200" y="2190750"/>
          <p14:tracePt t="15084" x="1993900" y="2190750"/>
          <p14:tracePt t="15091" x="2000250" y="2190750"/>
          <p14:tracePt t="15107" x="2012950" y="2190750"/>
          <p14:tracePt t="15107" x="2051050" y="2190750"/>
          <p14:tracePt t="15123" x="2089150" y="2190750"/>
          <p14:tracePt t="15140" x="2133600" y="2190750"/>
          <p14:tracePt t="15157" x="2203450" y="2190750"/>
          <p14:tracePt t="15174" x="2305050" y="2203450"/>
          <p14:tracePt t="15190" x="2393950" y="2203450"/>
          <p14:tracePt t="15207" x="2444750" y="2209800"/>
          <p14:tracePt t="15224" x="2520950" y="2216150"/>
          <p14:tracePt t="15240" x="2609850" y="2216150"/>
          <p14:tracePt t="15257" x="2660650" y="2216150"/>
          <p14:tracePt t="15274" x="2698750" y="2222500"/>
          <p14:tracePt t="15291" x="2736850" y="2222500"/>
          <p14:tracePt t="15307" x="2755900" y="2222500"/>
          <p14:tracePt t="15324" x="2794000" y="2222500"/>
          <p14:tracePt t="15341" x="2825750" y="2228850"/>
          <p14:tracePt t="15357" x="2857500" y="2228850"/>
          <p14:tracePt t="15374" x="2876550" y="2235200"/>
          <p14:tracePt t="15411" x="2889250" y="2241550"/>
          <p14:tracePt t="15411" x="2895600" y="2241550"/>
          <p14:tracePt t="15424" x="2927350" y="2241550"/>
          <p14:tracePt t="15441" x="2946400" y="2241550"/>
          <p14:tracePt t="15457" x="2965450" y="2241550"/>
          <p14:tracePt t="15995" x="0" y="0"/>
        </p14:tracePtLst>
        <p14:tracePtLst>
          <p14:tracePt t="27717" x="3663950" y="4279900"/>
          <p14:tracePt t="27901" x="3670300" y="4267200"/>
          <p14:tracePt t="27909" x="3702050" y="4260850"/>
          <p14:tracePt t="27917" x="3721100" y="4254500"/>
          <p14:tracePt t="27924" x="3752850" y="4248150"/>
          <p14:tracePt t="27932" x="3778250" y="4222750"/>
          <p14:tracePt t="27948" x="3784600" y="4216400"/>
          <p14:tracePt t="27964" x="3803650" y="4171950"/>
          <p14:tracePt t="27980" x="3810000" y="4114800"/>
          <p14:tracePt t="27996" x="3810000" y="4064000"/>
          <p14:tracePt t="27996" x="3810000" y="4044950"/>
          <p14:tracePt t="28013" x="3810000" y="4013200"/>
          <p14:tracePt t="28037" x="3810000" y="3987800"/>
          <p14:tracePt t="28053" x="3784600" y="3949700"/>
          <p14:tracePt t="28068" x="3752850" y="3911600"/>
          <p14:tracePt t="28084" x="3689350" y="3873500"/>
          <p14:tracePt t="28100" x="3625850" y="3848100"/>
          <p14:tracePt t="28116" x="3543300" y="3829050"/>
          <p14:tracePt t="28133" x="3441700" y="3797300"/>
          <p14:tracePt t="28146" x="3321050" y="3771900"/>
          <p14:tracePt t="28163" x="3187700" y="3771900"/>
          <p14:tracePt t="28179" x="3035300" y="3771900"/>
          <p14:tracePt t="28196" x="2800350" y="3771900"/>
          <p14:tracePt t="28213" x="2622550" y="3771900"/>
          <p14:tracePt t="28229" x="2495550" y="3771900"/>
          <p14:tracePt t="28246" x="2374900" y="3771900"/>
          <p14:tracePt t="28263" x="2317750" y="3771900"/>
          <p14:tracePt t="28279" x="2260600" y="3771900"/>
          <p14:tracePt t="28296" x="2190750" y="3790950"/>
          <p14:tracePt t="28313" x="2120900" y="3810000"/>
          <p14:tracePt t="28330" x="2025650" y="3841750"/>
          <p14:tracePt t="28346" x="1898650" y="3886200"/>
          <p14:tracePt t="28363" x="1778000" y="3924300"/>
          <p14:tracePt t="28379" x="1581150" y="4013200"/>
          <p14:tracePt t="28397" x="1454150" y="4076700"/>
          <p14:tracePt t="28413" x="1314450" y="4140200"/>
          <p14:tracePt t="28429" x="1219200" y="4197350"/>
          <p14:tracePt t="28446" x="1143000" y="4248150"/>
          <p14:tracePt t="28463" x="1054100" y="4305300"/>
          <p14:tracePt t="28480" x="1003300" y="4356100"/>
          <p14:tracePt t="28497" x="946150" y="4413250"/>
          <p14:tracePt t="28513" x="901700" y="4476750"/>
          <p14:tracePt t="28530" x="850900" y="4565650"/>
          <p14:tracePt t="28547" x="806450" y="4641850"/>
          <p14:tracePt t="28563" x="736600" y="4756150"/>
          <p14:tracePt t="28580" x="698500" y="4826000"/>
          <p14:tracePt t="28597" x="673100" y="4883150"/>
          <p14:tracePt t="28613" x="666750" y="4921250"/>
          <p14:tracePt t="28630" x="666750" y="4953000"/>
          <p14:tracePt t="28647" x="666750" y="4965700"/>
          <p14:tracePt t="28663" x="673100" y="4991100"/>
          <p14:tracePt t="28680" x="704850" y="5003800"/>
          <p14:tracePt t="28697" x="755650" y="5016500"/>
          <p14:tracePt t="28713" x="831850" y="5029200"/>
          <p14:tracePt t="28730" x="958850" y="5060950"/>
          <p14:tracePt t="28747" x="1047750" y="5086350"/>
          <p14:tracePt t="28763" x="1168400" y="5099050"/>
          <p14:tracePt t="28763" x="1238250" y="5099050"/>
          <p14:tracePt t="28781" x="1358900" y="5118100"/>
          <p14:tracePt t="28797" x="1479550" y="5124450"/>
          <p14:tracePt t="28813" x="1619250" y="5130800"/>
          <p14:tracePt t="28830" x="1797050" y="5130800"/>
          <p14:tracePt t="28848" x="1968500" y="5130800"/>
          <p14:tracePt t="28864" x="2108200" y="5130800"/>
          <p14:tracePt t="28881" x="2241550" y="5130800"/>
          <p14:tracePt t="28897" x="2368550" y="5130800"/>
          <p14:tracePt t="28913" x="2508250" y="5130800"/>
          <p14:tracePt t="28930" x="2616200" y="5130800"/>
          <p14:tracePt t="28948" x="2762250" y="5130800"/>
          <p14:tracePt t="28964" x="2978150" y="5130800"/>
          <p14:tracePt t="28981" x="3130550" y="5130800"/>
          <p14:tracePt t="28997" x="3295650" y="5111750"/>
          <p14:tracePt t="29014" x="3448050" y="5086350"/>
          <p14:tracePt t="29030" x="3613150" y="5022850"/>
          <p14:tracePt t="29048" x="3759200" y="4991100"/>
          <p14:tracePt t="29064" x="3898900" y="4940300"/>
          <p14:tracePt t="29081" x="3994150" y="4908550"/>
          <p14:tracePt t="29098" x="4044950" y="4883150"/>
          <p14:tracePt t="29114" x="4095750" y="4857750"/>
          <p14:tracePt t="29131" x="4133850" y="4845050"/>
          <p14:tracePt t="29148" x="4184650" y="4787900"/>
          <p14:tracePt t="29165" x="4216400" y="4749800"/>
          <p14:tracePt t="29181" x="4235450" y="4724400"/>
          <p14:tracePt t="29198" x="4248150" y="4718050"/>
          <p14:tracePt t="29214" x="4260850" y="4686300"/>
          <p14:tracePt t="29231" x="4273550" y="4667250"/>
          <p14:tracePt t="29248" x="4298950" y="4648200"/>
          <p14:tracePt t="29265" x="4305300" y="4641850"/>
          <p14:tracePt t="29309" x="4305300" y="4635500"/>
          <p14:tracePt t="29323" x="4305300" y="4622800"/>
          <p14:tracePt t="29332" x="4305300" y="4616450"/>
          <p14:tracePt t="29333" x="4305300" y="4597400"/>
          <p14:tracePt t="29348" x="4260850" y="4546600"/>
          <p14:tracePt t="29365" x="4191000" y="4470400"/>
          <p14:tracePt t="29381" x="4108450" y="4406900"/>
          <p14:tracePt t="29398" x="3937000" y="4318000"/>
          <p14:tracePt t="29415" x="3759200" y="4248150"/>
          <p14:tracePt t="29431" x="3581400" y="4184650"/>
          <p14:tracePt t="29448" x="3416300" y="4146550"/>
          <p14:tracePt t="29464" x="3282950" y="4133850"/>
          <p14:tracePt t="29481" x="3168650" y="4108450"/>
          <p14:tracePt t="29498" x="3079750" y="4108450"/>
          <p14:tracePt t="29515" x="2984500" y="4102100"/>
          <p14:tracePt t="29531" x="2794000" y="4083050"/>
          <p14:tracePt t="29549" x="2673350" y="4083050"/>
          <p14:tracePt t="29565" x="2533650" y="4083050"/>
          <p14:tracePt t="29582" x="2368550" y="4083050"/>
          <p14:tracePt t="29598" x="2197100" y="4083050"/>
          <p14:tracePt t="29615" x="2057400" y="4083050"/>
          <p14:tracePt t="29631" x="1936750" y="4083050"/>
          <p14:tracePt t="29648" x="1809750" y="4083050"/>
          <p14:tracePt t="29665" x="1676400" y="4089400"/>
          <p14:tracePt t="29682" x="1517650" y="4121150"/>
          <p14:tracePt t="29698" x="1397000" y="4152900"/>
          <p14:tracePt t="29715" x="1250950" y="4203700"/>
          <p14:tracePt t="29732" x="1092200" y="4279900"/>
          <p14:tracePt t="29749" x="965200" y="4343400"/>
          <p14:tracePt t="29765" x="869950" y="4394200"/>
          <p14:tracePt t="29783" x="793750" y="4438650"/>
          <p14:tracePt t="29798" x="736600" y="4502150"/>
          <p14:tracePt t="29816" x="692150" y="4559300"/>
          <p14:tracePt t="29832" x="673100" y="4610100"/>
          <p14:tracePt t="29849" x="660400" y="4641850"/>
          <p14:tracePt t="29865" x="654050" y="4660900"/>
          <p14:tracePt t="29882" x="654050" y="4692650"/>
          <p14:tracePt t="29899" x="654050" y="4711700"/>
          <p14:tracePt t="29915" x="673100" y="4737100"/>
          <p14:tracePt t="29933" x="749300" y="4794250"/>
          <p14:tracePt t="29950" x="793750" y="4819650"/>
          <p14:tracePt t="29965" x="996950" y="4876800"/>
          <p14:tracePt t="29982" x="1155700" y="4914900"/>
          <p14:tracePt t="29999" x="1403350" y="4959350"/>
          <p14:tracePt t="30016" x="1638300" y="4997450"/>
          <p14:tracePt t="30032" x="1822450" y="5010150"/>
          <p14:tracePt t="30049" x="2000250" y="5022850"/>
          <p14:tracePt t="30066" x="2139950" y="5035550"/>
          <p14:tracePt t="30082" x="2324100" y="5035550"/>
          <p14:tracePt t="30099" x="2527300" y="5035550"/>
          <p14:tracePt t="30116" x="2832100" y="5035550"/>
          <p14:tracePt t="30133" x="2914650" y="5035550"/>
          <p14:tracePt t="30149" x="3187700" y="5035550"/>
          <p14:tracePt t="30166" x="3346450" y="5035550"/>
          <p14:tracePt t="30183" x="3524250" y="5035550"/>
          <p14:tracePt t="30199" x="3714750" y="5035550"/>
          <p14:tracePt t="30216" x="3886200" y="5029200"/>
          <p14:tracePt t="30232" x="4032250" y="5016500"/>
          <p14:tracePt t="30249" x="4152900" y="4978400"/>
          <p14:tracePt t="30266" x="4248150" y="4940300"/>
          <p14:tracePt t="30283" x="4330700" y="4921250"/>
          <p14:tracePt t="30299" x="4387850" y="4895850"/>
          <p14:tracePt t="30299" x="4432300" y="4883150"/>
          <p14:tracePt t="30316" x="4470400" y="4857750"/>
          <p14:tracePt t="30333" x="4565650" y="4787900"/>
          <p14:tracePt t="30350" x="4578350" y="4768850"/>
          <p14:tracePt t="30366" x="4591050" y="4762500"/>
          <p14:tracePt t="30384" x="4591050" y="4749800"/>
          <p14:tracePt t="30399" x="4597400" y="4730750"/>
          <p14:tracePt t="30417" x="4597400" y="4724400"/>
          <p14:tracePt t="30433" x="4603750" y="4711700"/>
          <p14:tracePt t="30450" x="4610100" y="4699000"/>
          <p14:tracePt t="30486" x="4610100" y="4692650"/>
          <p14:tracePt t="30487" x="4610100" y="4673600"/>
          <p14:tracePt t="30500" x="4610100" y="4648200"/>
          <p14:tracePt t="30517" x="4591050" y="4603750"/>
          <p14:tracePt t="30533" x="4565650" y="4565650"/>
          <p14:tracePt t="30550" x="4514850" y="4495800"/>
          <p14:tracePt t="30566" x="4445000" y="4451350"/>
          <p14:tracePt t="30583" x="4356100" y="4381500"/>
          <p14:tracePt t="30600" x="4254500" y="4330700"/>
          <p14:tracePt t="30617" x="4146550" y="4298950"/>
          <p14:tracePt t="30633" x="4032250" y="4260850"/>
          <p14:tracePt t="30650" x="3860800" y="4235450"/>
          <p14:tracePt t="30666" x="3695700" y="4197350"/>
          <p14:tracePt t="30683" x="3517900" y="4171950"/>
          <p14:tracePt t="30700" x="3276600" y="4133850"/>
          <p14:tracePt t="30717" x="3124200" y="4108450"/>
          <p14:tracePt t="30734" x="2971800" y="4102100"/>
          <p14:tracePt t="30750" x="2825750" y="4095750"/>
          <p14:tracePt t="30767" x="2654300" y="4095750"/>
          <p14:tracePt t="30784" x="2489200" y="4095750"/>
          <p14:tracePt t="30800" x="2311400" y="4095750"/>
          <p14:tracePt t="30817" x="2146300" y="4095750"/>
          <p14:tracePt t="30833" x="2012950" y="4095750"/>
          <p14:tracePt t="30850" x="1816100" y="4121150"/>
          <p14:tracePt t="30867" x="1631950" y="4146550"/>
          <p14:tracePt t="30867" x="1536700" y="4159250"/>
          <p14:tracePt t="30885" x="1447800" y="4171950"/>
          <p14:tracePt t="30900" x="1200150" y="4229100"/>
          <p14:tracePt t="30918" x="1098550" y="4273550"/>
          <p14:tracePt t="30934" x="1035050" y="4305300"/>
          <p14:tracePt t="30950" x="996950" y="4337050"/>
          <p14:tracePt t="30967" x="990600" y="4375150"/>
          <p14:tracePt t="30984" x="971550" y="4413250"/>
          <p14:tracePt t="31000" x="952500" y="4464050"/>
          <p14:tracePt t="31017" x="946150" y="4533900"/>
          <p14:tracePt t="31034" x="939800" y="4572000"/>
          <p14:tracePt t="31050" x="939800" y="4603750"/>
          <p14:tracePt t="31067" x="939800" y="4635500"/>
          <p14:tracePt t="31084" x="939800" y="4667250"/>
          <p14:tracePt t="31101" x="952500" y="4730750"/>
          <p14:tracePt t="31118" x="958850" y="4749800"/>
          <p14:tracePt t="31134" x="990600" y="4787900"/>
          <p14:tracePt t="31151" x="1047750" y="4838700"/>
          <p14:tracePt t="31167" x="1117600" y="4902200"/>
          <p14:tracePt t="31184" x="1206500" y="4991100"/>
          <p14:tracePt t="31201" x="1276350" y="5035550"/>
          <p14:tracePt t="31218" x="1352550" y="5080000"/>
          <p14:tracePt t="31235" x="1390650" y="5105400"/>
          <p14:tracePt t="31251" x="1409700" y="5124450"/>
          <p14:tracePt t="31268" x="1441450" y="5162550"/>
          <p14:tracePt t="31285" x="1466850" y="5181600"/>
          <p14:tracePt t="31301" x="1485900" y="5200650"/>
          <p14:tracePt t="31318" x="1530350" y="5226050"/>
          <p14:tracePt t="31334" x="1574800" y="5251450"/>
          <p14:tracePt t="31351" x="1644650" y="5283200"/>
          <p14:tracePt t="31368" x="1739900" y="5314950"/>
          <p14:tracePt t="31385" x="1854200" y="5359400"/>
          <p14:tracePt t="31401" x="1911350" y="5372100"/>
          <p14:tracePt t="31418" x="1987550" y="5410200"/>
          <p14:tracePt t="31435" x="2063750" y="5429250"/>
          <p14:tracePt t="31451" x="2120900" y="5461000"/>
          <p14:tracePt t="31468" x="2190750" y="5492750"/>
          <p14:tracePt t="31485" x="2247900" y="5511800"/>
          <p14:tracePt t="31502" x="2279650" y="5518150"/>
          <p14:tracePt t="31518" x="2292350" y="5518150"/>
          <p14:tracePt t="31677" x="2298700" y="5518150"/>
          <p14:tracePt t="31685" x="2298700" y="5505450"/>
          <p14:tracePt t="31693" x="2279650" y="5492750"/>
          <p14:tracePt t="31702" x="2247900" y="5473700"/>
          <p14:tracePt t="31718" x="2120900" y="5422900"/>
          <p14:tracePt t="31735" x="1943100" y="5365750"/>
          <p14:tracePt t="31752" x="1727200" y="5295900"/>
          <p14:tracePt t="31768" x="1543050" y="5257800"/>
          <p14:tracePt t="31785" x="1397000" y="5213350"/>
          <p14:tracePt t="31802" x="1289050" y="5207000"/>
          <p14:tracePt t="31818" x="1276350" y="5207000"/>
          <p14:tracePt t="32020" x="1276350" y="5219700"/>
          <p14:tracePt t="32028" x="1282700" y="5226050"/>
          <p14:tracePt t="32037" x="1289050" y="5226050"/>
          <p14:tracePt t="32052" x="1295400" y="5238750"/>
          <p14:tracePt t="32053" x="1365250" y="5270500"/>
          <p14:tracePt t="32070" x="1454150" y="5295900"/>
          <p14:tracePt t="32085" x="1593850" y="5302250"/>
          <p14:tracePt t="32103" x="1746250" y="5302250"/>
          <p14:tracePt t="32119" x="1898650" y="5302250"/>
          <p14:tracePt t="32136" x="1987550" y="5302250"/>
          <p14:tracePt t="32152" x="2051050" y="5295900"/>
          <p14:tracePt t="32169" x="2095500" y="5289550"/>
          <p14:tracePt t="32186" x="2133600" y="5283200"/>
          <p14:tracePt t="32203" x="2165350" y="5283200"/>
          <p14:tracePt t="32219" x="2203450" y="5276850"/>
          <p14:tracePt t="32236" x="2247900" y="5270500"/>
          <p14:tracePt t="32253" x="2279650" y="5264150"/>
          <p14:tracePt t="32270" x="2292350" y="5257800"/>
          <p14:tracePt t="32565" x="2292350" y="5264150"/>
          <p14:tracePt t="32573" x="2292350" y="5270500"/>
          <p14:tracePt t="32581" x="2292350" y="5276850"/>
          <p14:tracePt t="32588" x="2292350" y="5283200"/>
          <p14:tracePt t="32605" x="2292350" y="5289550"/>
          <p14:tracePt t="32606" x="2292350" y="5295900"/>
          <p14:tracePt t="32620" x="2292350" y="5314950"/>
          <p14:tracePt t="32637" x="2292350" y="5334000"/>
          <p14:tracePt t="32653" x="2298700" y="5346700"/>
          <p14:tracePt t="32670" x="2305050" y="5365750"/>
          <p14:tracePt t="32686" x="2317750" y="5378450"/>
          <p14:tracePt t="32740" x="2324100" y="5378450"/>
          <p14:tracePt t="32757" x="2330450" y="5378450"/>
          <p14:tracePt t="32757" x="2343150" y="5378450"/>
          <p14:tracePt t="32773" x="2349500" y="5384800"/>
          <p14:tracePt t="32787" x="2355850" y="5397500"/>
          <p14:tracePt t="32789" x="2387600" y="5403850"/>
          <p14:tracePt t="32803" x="2444750" y="5403850"/>
          <p14:tracePt t="32820" x="2616200" y="5416550"/>
          <p14:tracePt t="32838" x="2781300" y="5416550"/>
          <p14:tracePt t="32854" x="2921000" y="5416550"/>
          <p14:tracePt t="32870" x="3073400" y="5416550"/>
          <p14:tracePt t="32888" x="3181350" y="5416550"/>
          <p14:tracePt t="32904" x="3295650" y="5384800"/>
          <p14:tracePt t="32920" x="3422650" y="5340350"/>
          <p14:tracePt t="32937" x="3549650" y="5308600"/>
          <p14:tracePt t="32953" x="3663950" y="5276850"/>
          <p14:tracePt t="32971" x="3765550" y="5251450"/>
          <p14:tracePt t="32987" x="3886200" y="5213350"/>
          <p14:tracePt t="33004" x="3949700" y="5181600"/>
          <p14:tracePt t="33020" x="4025900" y="5149850"/>
          <p14:tracePt t="33037" x="4070350" y="5118100"/>
          <p14:tracePt t="33054" x="4114800" y="5099050"/>
          <p14:tracePt t="33071" x="4146550" y="5073650"/>
          <p14:tracePt t="33087" x="4178300" y="5060950"/>
          <p14:tracePt t="33104" x="4229100" y="5022850"/>
          <p14:tracePt t="33121" x="4273550" y="4991100"/>
          <p14:tracePt t="33137" x="4318000" y="4953000"/>
          <p14:tracePt t="33154" x="4362450" y="4914900"/>
          <p14:tracePt t="33171" x="4419600" y="4883150"/>
          <p14:tracePt t="33187" x="4483100" y="4838700"/>
          <p14:tracePt t="33204" x="4584700" y="4787900"/>
          <p14:tracePt t="33221" x="4673600" y="4749800"/>
          <p14:tracePt t="33238" x="4762500" y="4711700"/>
          <p14:tracePt t="33254" x="4851400" y="4654550"/>
          <p14:tracePt t="33271" x="4914900" y="4629150"/>
          <p14:tracePt t="33287" x="4978400" y="4584700"/>
          <p14:tracePt t="33304" x="5067300" y="4514850"/>
          <p14:tracePt t="33321" x="5124450" y="4470400"/>
          <p14:tracePt t="33338" x="5207000" y="4400550"/>
          <p14:tracePt t="33354" x="5270500" y="4337050"/>
          <p14:tracePt t="33371" x="5308600" y="4273550"/>
          <p14:tracePt t="33388" x="5340350" y="4229100"/>
          <p14:tracePt t="33405" x="5340350" y="4222750"/>
          <p14:tracePt t="33423" x="5340350" y="4210050"/>
          <p14:tracePt t="33469" x="5346700" y="4203700"/>
          <p14:tracePt t="33485" x="5346700" y="4184650"/>
          <p14:tracePt t="33493" x="5346700" y="4178300"/>
          <p14:tracePt t="33500" x="5340350" y="4165600"/>
          <p14:tracePt t="33504" x="5289550" y="4127500"/>
          <p14:tracePt t="33521" x="5245100" y="4108450"/>
          <p14:tracePt t="33538" x="5181600" y="4057650"/>
          <p14:tracePt t="33555" x="5086350" y="4019550"/>
          <p14:tracePt t="33572" x="4972050" y="3968750"/>
          <p14:tracePt t="33588" x="4800600" y="3911600"/>
          <p14:tracePt t="33605" x="4641850" y="3867150"/>
          <p14:tracePt t="33622" x="4464050" y="3822700"/>
          <p14:tracePt t="33638" x="4318000" y="3784600"/>
          <p14:tracePt t="33655" x="4203700" y="3752850"/>
          <p14:tracePt t="33671" x="4102100" y="3740150"/>
          <p14:tracePt t="33688" x="4032250" y="3721100"/>
          <p14:tracePt t="33705" x="3962400" y="3714750"/>
          <p14:tracePt t="33722" x="3879850" y="3714750"/>
          <p14:tracePt t="33738" x="3797300" y="3714750"/>
          <p14:tracePt t="33755" x="3644900" y="3714750"/>
          <p14:tracePt t="33772" x="3517900" y="3714750"/>
          <p14:tracePt t="33788" x="3340100" y="3714750"/>
          <p14:tracePt t="33805" x="3282950" y="3721100"/>
          <p14:tracePt t="33822" x="3257550" y="3733800"/>
          <p14:tracePt t="33838" x="3244850" y="3740150"/>
          <p14:tracePt t="33855" x="3244850" y="3771900"/>
          <p14:tracePt t="33872" x="3244850" y="3784600"/>
          <p14:tracePt t="33889" x="3244850" y="3803650"/>
          <p14:tracePt t="33905" x="3282950" y="3822700"/>
          <p14:tracePt t="33922" x="3397250" y="3829050"/>
          <p14:tracePt t="33938" x="3498850" y="3835400"/>
          <p14:tracePt t="33955" x="3644900" y="3835400"/>
          <p14:tracePt t="33972" x="3829050" y="3835400"/>
          <p14:tracePt t="33989" x="4140200" y="3790950"/>
          <p14:tracePt t="34005" x="4305300" y="3714750"/>
          <p14:tracePt t="34022" x="4464050" y="3638550"/>
          <p14:tracePt t="34039" x="4616450" y="3549650"/>
          <p14:tracePt t="34055" x="4724400" y="3498850"/>
          <p14:tracePt t="34072" x="4762500" y="3479800"/>
          <p14:tracePt t="34089" x="4781550" y="3454400"/>
          <p14:tracePt t="34105" x="4800600" y="3441700"/>
          <p14:tracePt t="34123" x="4813300" y="3422650"/>
          <p14:tracePt t="34139" x="4813300" y="3409950"/>
          <p14:tracePt t="34156" x="4813300" y="3403600"/>
          <p14:tracePt t="34172" x="4813300" y="3384550"/>
          <p14:tracePt t="34172" x="4813300" y="3378200"/>
          <p14:tracePt t="34189" x="4813300" y="3346450"/>
          <p14:tracePt t="34206" x="4813300" y="3327400"/>
          <p14:tracePt t="34222" x="4813300" y="3289300"/>
          <p14:tracePt t="34239" x="4787900" y="3270250"/>
          <p14:tracePt t="34256" x="4743450" y="3232150"/>
          <p14:tracePt t="34272" x="4686300" y="3200400"/>
          <p14:tracePt t="34289" x="4584700" y="3168650"/>
          <p14:tracePt t="34306" x="4483100" y="3130550"/>
          <p14:tracePt t="34323" x="4356100" y="3105150"/>
          <p14:tracePt t="34339" x="4114800" y="3060700"/>
          <p14:tracePt t="34357" x="4025900" y="3054350"/>
          <p14:tracePt t="34373" x="3810000" y="3054350"/>
          <p14:tracePt t="34390" x="3657600" y="3054350"/>
          <p14:tracePt t="34406" x="3517900" y="3054350"/>
          <p14:tracePt t="34423" x="3384550" y="3073400"/>
          <p14:tracePt t="34440" x="3295650" y="3086100"/>
          <p14:tracePt t="34456" x="3276600" y="3086100"/>
          <p14:tracePt t="34517" x="3276600" y="3092450"/>
          <p14:tracePt t="34533" x="3276600" y="3117850"/>
          <p14:tracePt t="34541" x="3289300" y="3130550"/>
          <p14:tracePt t="34549" x="3314700" y="3149600"/>
          <p14:tracePt t="34556" x="3460750" y="3194050"/>
          <p14:tracePt t="34573" x="3651250" y="3219450"/>
          <p14:tracePt t="34590" x="3917950" y="3263900"/>
          <p14:tracePt t="34606" x="4146550" y="3263900"/>
          <p14:tracePt t="34623" x="4305300" y="3263900"/>
          <p14:tracePt t="34640" x="4432300" y="3232150"/>
          <p14:tracePt t="34657" x="4521200" y="3213100"/>
          <p14:tracePt t="34673" x="4559300" y="3194050"/>
          <p14:tracePt t="34690" x="4584700" y="3187700"/>
          <p14:tracePt t="34706" x="4591050" y="3175000"/>
          <p14:tracePt t="34821" x="4597400" y="3175000"/>
          <p14:tracePt t="34829" x="4597400" y="3162300"/>
          <p14:tracePt t="34837" x="4584700" y="3149600"/>
          <p14:tracePt t="34845" x="4527550" y="3136900"/>
          <p14:tracePt t="34857" x="4451350" y="3124200"/>
          <p14:tracePt t="34873" x="4349750" y="3124200"/>
          <p14:tracePt t="34890" x="4273550" y="3124200"/>
          <p14:tracePt t="34907" x="4216400" y="3124200"/>
          <p14:tracePt t="34924" x="4171950" y="3149600"/>
          <p14:tracePt t="34940" x="4127500" y="3175000"/>
          <p14:tracePt t="34957" x="4102100" y="3187700"/>
          <p14:tracePt t="34974" x="4089400" y="3200400"/>
          <p14:tracePt t="34991" x="4057650" y="3232150"/>
          <p14:tracePt t="35007" x="4032250" y="3263900"/>
          <p14:tracePt t="35024" x="3987800" y="3321050"/>
          <p14:tracePt t="35040" x="3981450" y="3333750"/>
          <p14:tracePt t="35057" x="3968750" y="3365500"/>
          <p14:tracePt t="35074" x="3962400" y="3371850"/>
          <p14:tracePt t="35091" x="3943350" y="3397250"/>
          <p14:tracePt t="35107" x="3930650" y="3429000"/>
          <p14:tracePt t="35124" x="3924300" y="3511550"/>
          <p14:tracePt t="35140" x="3924300" y="3663950"/>
          <p14:tracePt t="35158" x="3924300" y="3765550"/>
          <p14:tracePt t="35174" x="3924300" y="3892550"/>
          <p14:tracePt t="35191" x="3924300" y="4000500"/>
          <p14:tracePt t="35207" x="3949700" y="4114800"/>
          <p14:tracePt t="35224" x="3981450" y="4210050"/>
          <p14:tracePt t="35241" x="4019550" y="4286250"/>
          <p14:tracePt t="35258" x="4038600" y="4324350"/>
          <p14:tracePt t="35274" x="4051300" y="4356100"/>
          <p14:tracePt t="35291" x="4057650" y="4368800"/>
          <p14:tracePt t="35308" x="4057650" y="4375150"/>
          <p14:tracePt t="35324" x="4064000" y="4381500"/>
          <p14:tracePt t="35389" x="4070350" y="4387850"/>
          <p14:tracePt t="39823" x="4070350" y="4400550"/>
          <p14:tracePt t="39837" x="4070350" y="4406900"/>
          <p14:tracePt t="39845" x="4070350" y="4425950"/>
          <p14:tracePt t="39854" x="4070350" y="4451350"/>
          <p14:tracePt t="39865" x="4070350" y="4470400"/>
          <p14:tracePt t="39865" x="4070350" y="4495800"/>
          <p14:tracePt t="39882" x="4064000" y="4527550"/>
          <p14:tracePt t="39898" x="4064000" y="4559300"/>
          <p14:tracePt t="39915" x="4064000" y="4578350"/>
          <p14:tracePt t="39932" x="4064000" y="4603750"/>
          <p14:tracePt t="39948" x="4089400" y="4660900"/>
          <p14:tracePt t="39965" x="4102100" y="4686300"/>
          <p14:tracePt t="39982" x="4121150" y="4705350"/>
          <p14:tracePt t="39998" x="4127500" y="4711700"/>
          <p14:tracePt t="40015" x="4133850" y="4718050"/>
          <p14:tracePt t="40053" x="4133850" y="4730750"/>
          <p14:tracePt t="40078" x="4133850" y="4737100"/>
          <p14:tracePt t="40094" x="4133850" y="4743450"/>
          <p14:tracePt t="40101" x="4133850" y="4749800"/>
          <p14:tracePt t="40118" x="4133850" y="4756150"/>
          <p14:tracePt t="40132" x="4133850" y="4762500"/>
          <p14:tracePt t="40132" x="4146550" y="4775200"/>
          <p14:tracePt t="40149" x="4146550" y="4781550"/>
          <p14:tracePt t="40230" x="4152900" y="4787900"/>
          <p14:tracePt t="40249" x="4159250" y="4787900"/>
          <p14:tracePt t="40259" x="4178300" y="4787900"/>
          <p14:tracePt t="40267" x="4222750" y="4781550"/>
          <p14:tracePt t="40283" x="4267200" y="4762500"/>
          <p14:tracePt t="40300" x="4298950" y="4749800"/>
          <p14:tracePt t="40317" x="4330700" y="4737100"/>
          <p14:tracePt t="40333" x="4343400" y="4718050"/>
          <p14:tracePt t="40350" x="4356100" y="4718050"/>
          <p14:tracePt t="40367" x="4362450" y="4718050"/>
          <p14:tracePt t="40400" x="4381500" y="4705350"/>
          <p14:tracePt t="40401" x="4387850" y="4699000"/>
          <p14:tracePt t="40417" x="4400550" y="4692650"/>
          <p14:tracePt t="40471" x="4406900" y="4686300"/>
          <p14:tracePt t="40479" x="4419600" y="4686300"/>
          <p14:tracePt t="40487" x="4419600" y="4679950"/>
          <p14:tracePt t="40493" x="4425950" y="4679950"/>
          <p14:tracePt t="40500" x="4438650" y="4667250"/>
          <p14:tracePt t="40591" x="4445000" y="4667250"/>
          <p14:tracePt t="40607" x="4451350" y="4667250"/>
          <p14:tracePt t="40639" x="4457700" y="4660900"/>
          <p14:tracePt t="40732" x="4457700" y="4654550"/>
          <p14:tracePt t="40752" x="4451350" y="4641850"/>
          <p14:tracePt t="40767" x="4438650" y="4629150"/>
          <p14:tracePt t="40768" x="4425950" y="4610100"/>
          <p14:tracePt t="40784" x="4387850" y="4591050"/>
          <p14:tracePt t="40801" x="4349750" y="4591050"/>
          <p14:tracePt t="40817" x="4292600" y="4572000"/>
          <p14:tracePt t="40834" x="4254500" y="4565650"/>
          <p14:tracePt t="40851" x="4229100" y="4559300"/>
          <p14:tracePt t="40868" x="4191000" y="4552950"/>
          <p14:tracePt t="40884" x="4140200" y="4533900"/>
          <p14:tracePt t="40901" x="4064000" y="4521200"/>
          <p14:tracePt t="40918" x="4038600" y="4514850"/>
          <p14:tracePt t="40918" x="4019550" y="4514850"/>
          <p14:tracePt t="40935" x="3962400" y="4508500"/>
          <p14:tracePt t="40951" x="3930650" y="4502150"/>
          <p14:tracePt t="40968" x="3873500" y="4495800"/>
          <p14:tracePt t="40985" x="3829050" y="4489450"/>
          <p14:tracePt t="41001" x="3765550" y="4476750"/>
          <p14:tracePt t="41018" x="3670300" y="4470400"/>
          <p14:tracePt t="41035" x="3587750" y="4445000"/>
          <p14:tracePt t="41051" x="3511550" y="4425950"/>
          <p14:tracePt t="41068" x="3448050" y="4413250"/>
          <p14:tracePt t="41085" x="3397250" y="4413250"/>
          <p14:tracePt t="41101" x="3371850" y="4406900"/>
          <p14:tracePt t="41118" x="3333750" y="4406900"/>
          <p14:tracePt t="41135" x="3302000" y="4400550"/>
          <p14:tracePt t="41151" x="3276600" y="4400550"/>
          <p14:tracePt t="41168" x="3206750" y="4387850"/>
          <p14:tracePt t="41185" x="3149600" y="4381500"/>
          <p14:tracePt t="41201" x="3079750" y="4368800"/>
          <p14:tracePt t="41219" x="3003550" y="4356100"/>
          <p14:tracePt t="41235" x="2933700" y="4343400"/>
          <p14:tracePt t="41252" x="2870200" y="4337050"/>
          <p14:tracePt t="41269" x="2781300" y="4324350"/>
          <p14:tracePt t="41269" x="2743200" y="4311650"/>
          <p14:tracePt t="41286" x="2698750" y="4311650"/>
          <p14:tracePt t="41302" x="2609850" y="4298950"/>
          <p14:tracePt t="41319" x="2520950" y="4298950"/>
          <p14:tracePt t="41335" x="2457450" y="4292600"/>
          <p14:tracePt t="41352" x="2387600" y="4292600"/>
          <p14:tracePt t="41368" x="2311400" y="4292600"/>
          <p14:tracePt t="41385" x="2235200" y="4292600"/>
          <p14:tracePt t="41402" x="2159000" y="4292600"/>
          <p14:tracePt t="41418" x="2070100" y="4286250"/>
          <p14:tracePt t="41435" x="1993900" y="4286250"/>
          <p14:tracePt t="41452" x="1930400" y="4286250"/>
          <p14:tracePt t="41469" x="1860550" y="4286250"/>
          <p14:tracePt t="41485" x="1771650" y="4279900"/>
          <p14:tracePt t="41502" x="1689100" y="4279900"/>
          <p14:tracePt t="41519" x="1625600" y="4279900"/>
          <p14:tracePt t="41535" x="1593850" y="4279900"/>
          <p14:tracePt t="41553" x="1574800" y="4279900"/>
          <p14:tracePt t="41569" x="1562100" y="4279900"/>
          <p14:tracePt t="41586" x="1543050" y="4279900"/>
          <p14:tracePt t="41602" x="1536700" y="4279900"/>
          <p14:tracePt t="41619" x="1524000" y="4279900"/>
          <p14:tracePt t="41635" x="1504950" y="4279900"/>
          <p14:tracePt t="41652" x="1485900" y="4279900"/>
          <p14:tracePt t="41669" x="1466850" y="4279900"/>
          <p14:tracePt t="41686" x="1454150" y="4279900"/>
          <p14:tracePt t="41702" x="1428750" y="4298950"/>
          <p14:tracePt t="41719" x="1409700" y="4298950"/>
          <p14:tracePt t="41735" x="1403350" y="4311650"/>
          <p14:tracePt t="41753" x="1397000" y="4318000"/>
          <p14:tracePt t="41769" x="1384300" y="4330700"/>
          <p14:tracePt t="41786" x="1352550" y="4362450"/>
          <p14:tracePt t="41802" x="1327150" y="4394200"/>
          <p14:tracePt t="41819" x="1301750" y="4413250"/>
          <p14:tracePt t="41836" x="1276350" y="4438650"/>
          <p14:tracePt t="41853" x="1250950" y="4464050"/>
          <p14:tracePt t="41869" x="1238250" y="4470400"/>
          <p14:tracePt t="41886" x="1225550" y="4489450"/>
          <p14:tracePt t="41903" x="1212850" y="4508500"/>
          <p14:tracePt t="41951" x="1212850" y="4514850"/>
          <p14:tracePt t="41959" x="1206500" y="4521200"/>
          <p14:tracePt t="41965" x="1206500" y="4527550"/>
          <p14:tracePt t="41999" x="1200150" y="4533900"/>
          <p14:tracePt t="42103" x="1200150" y="4540250"/>
          <p14:tracePt t="42135" x="1200150" y="4546600"/>
          <p14:tracePt t="42151" x="1200150" y="4552950"/>
          <p14:tracePt t="42159" x="1200150" y="4559300"/>
          <p14:tracePt t="42167" x="1193800" y="4565650"/>
          <p14:tracePt t="42191" x="1193800" y="4578350"/>
          <p14:tracePt t="42204" x="1193800" y="4584700"/>
          <p14:tracePt t="42223" x="1193800" y="4591050"/>
          <p14:tracePt t="42223" x="1193800" y="4597400"/>
          <p14:tracePt t="42236" x="1193800" y="4610100"/>
          <p14:tracePt t="42254" x="1193800" y="4622800"/>
          <p14:tracePt t="42270" x="1193800" y="4654550"/>
          <p14:tracePt t="42287" x="1193800" y="4667250"/>
          <p14:tracePt t="42303" x="1193800" y="4679950"/>
          <p14:tracePt t="42320" x="1193800" y="4692650"/>
          <p14:tracePt t="42337" x="1193800" y="4699000"/>
          <p14:tracePt t="42353" x="1193800" y="4705350"/>
          <p14:tracePt t="42370" x="1193800" y="4711700"/>
          <p14:tracePt t="42407" x="1193800" y="4724400"/>
          <p14:tracePt t="42407" x="1193800" y="4730750"/>
          <p14:tracePt t="42420" x="1193800" y="4743450"/>
          <p14:tracePt t="42437" x="1193800" y="4749800"/>
          <p14:tracePt t="42567" x="1200150" y="4756150"/>
          <p14:tracePt t="42615" x="1212850" y="4756150"/>
          <p14:tracePt t="42623" x="1219200" y="4756150"/>
          <p14:tracePt t="42630" x="1225550" y="4756150"/>
          <p14:tracePt t="42639" x="1238250" y="4762500"/>
          <p14:tracePt t="42655" x="1250950" y="4768850"/>
          <p14:tracePt t="42655" x="1257300" y="4768850"/>
          <p14:tracePt t="42672" x="1263650" y="4768850"/>
          <p14:tracePt t="42687" x="1276350" y="4775200"/>
          <p14:tracePt t="42704" x="1289050" y="4781550"/>
          <p14:tracePt t="42720" x="1327150" y="4787900"/>
          <p14:tracePt t="42737" x="1365250" y="4794250"/>
          <p14:tracePt t="42754" x="1403350" y="4806950"/>
          <p14:tracePt t="42771" x="1441450" y="4826000"/>
          <p14:tracePt t="42788" x="1473200" y="4832350"/>
          <p14:tracePt t="42804" x="1492250" y="4845050"/>
          <p14:tracePt t="42821" x="1530350" y="4864100"/>
          <p14:tracePt t="42837" x="1587500" y="4876800"/>
          <p14:tracePt t="42855" x="1644650" y="4883150"/>
          <p14:tracePt t="42871" x="1695450" y="4895850"/>
          <p14:tracePt t="42888" x="1752600" y="4921250"/>
          <p14:tracePt t="42904" x="1847850" y="4959350"/>
          <p14:tracePt t="42921" x="1974850" y="5003800"/>
          <p14:tracePt t="42938" x="2076450" y="5035550"/>
          <p14:tracePt t="42954" x="2171700" y="5073650"/>
          <p14:tracePt t="42971" x="2254250" y="5086350"/>
          <p14:tracePt t="42988" x="2279650" y="5105400"/>
          <p14:tracePt t="43004" x="2305050" y="5111750"/>
          <p14:tracePt t="43021" x="2330450" y="5111750"/>
          <p14:tracePt t="43021" x="2343150" y="5111750"/>
          <p14:tracePt t="43039" x="2381250" y="5124450"/>
          <p14:tracePt t="43055" x="2413000" y="5124450"/>
          <p14:tracePt t="43072" x="2438400" y="5124450"/>
          <p14:tracePt t="43088" x="2463800" y="5124450"/>
          <p14:tracePt t="43104" x="2482850" y="5130800"/>
          <p14:tracePt t="43121" x="2501900" y="5130800"/>
          <p14:tracePt t="43138" x="2508250" y="5130800"/>
          <p14:tracePt t="43155" x="2520950" y="5137150"/>
          <p14:tracePt t="43171" x="2540000" y="5137150"/>
          <p14:tracePt t="43188" x="2559050" y="5143500"/>
          <p14:tracePt t="43205" x="2578100" y="5143500"/>
          <p14:tracePt t="43221" x="2584450" y="5143500"/>
          <p14:tracePt t="43239" x="2609850" y="5143500"/>
          <p14:tracePt t="43255" x="2622550" y="5143500"/>
          <p14:tracePt t="43272" x="2647950" y="5149850"/>
          <p14:tracePt t="43288" x="2654300" y="5149850"/>
          <p14:tracePt t="43305" x="2686050" y="5149850"/>
          <p14:tracePt t="43321" x="2724150" y="5149850"/>
          <p14:tracePt t="43338" x="2762250" y="5149850"/>
          <p14:tracePt t="43355" x="2806700" y="5149850"/>
          <p14:tracePt t="43372" x="2851150" y="5149850"/>
          <p14:tracePt t="43389" x="2895600" y="5149850"/>
          <p14:tracePt t="43405" x="2965450" y="5149850"/>
          <p14:tracePt t="43422" x="3060700" y="5143500"/>
          <p14:tracePt t="43439" x="3117850" y="5143500"/>
          <p14:tracePt t="43455" x="3187700" y="5137150"/>
          <p14:tracePt t="43472" x="3251200" y="5137150"/>
          <p14:tracePt t="43488" x="3333750" y="5118100"/>
          <p14:tracePt t="43506" x="3435350" y="5092700"/>
          <p14:tracePt t="43522" x="3524250" y="5073650"/>
          <p14:tracePt t="43539" x="3606800" y="5054600"/>
          <p14:tracePt t="43555" x="3683000" y="5048250"/>
          <p14:tracePt t="43573" x="3752850" y="5041900"/>
          <p14:tracePt t="43589" x="3829050" y="5041900"/>
          <p14:tracePt t="43606" x="3930650" y="5029200"/>
          <p14:tracePt t="43623" x="4064000" y="5022850"/>
          <p14:tracePt t="43639" x="4152900" y="5010150"/>
          <p14:tracePt t="43655" x="4222750" y="5010150"/>
          <p14:tracePt t="43672" x="4279900" y="5010150"/>
          <p14:tracePt t="43689" x="4311650" y="5010150"/>
          <p14:tracePt t="43706" x="4337050" y="5010150"/>
          <p14:tracePt t="43722" x="4343400" y="5010150"/>
          <p14:tracePt t="43739" x="4381500" y="5010150"/>
          <p14:tracePt t="43755" x="4419600" y="5010150"/>
          <p14:tracePt t="43772" x="4451350" y="5010150"/>
          <p14:tracePt t="43789" x="4495800" y="5010150"/>
          <p14:tracePt t="43806" x="4572000" y="5010150"/>
          <p14:tracePt t="43823" x="4610100" y="5003800"/>
          <p14:tracePt t="43839" x="4648200" y="4984750"/>
          <p14:tracePt t="43856" x="4660900" y="4978400"/>
          <p14:tracePt t="43894" x="4667250" y="4978400"/>
          <p14:tracePt t="44038" x="4667250" y="4972050"/>
          <p14:tracePt t="44047" x="4648200" y="4972050"/>
          <p14:tracePt t="44055" x="4597400" y="4972050"/>
          <p14:tracePt t="44066" x="4565650" y="4972050"/>
          <p14:tracePt t="44073" x="4457700" y="4991100"/>
          <p14:tracePt t="44089" x="4368800" y="5022850"/>
          <p14:tracePt t="44107" x="4279900" y="5041900"/>
          <p14:tracePt t="44123" x="4241800" y="5060950"/>
          <p14:tracePt t="44140" x="4229100" y="5067300"/>
          <p14:tracePt t="44156" x="4222750" y="5067300"/>
          <p14:tracePt t="44173" x="4216400" y="5067300"/>
          <p14:tracePt t="44190" x="4191000" y="5067300"/>
          <p14:tracePt t="44207" x="4171950" y="5067300"/>
          <p14:tracePt t="44223" x="4133850" y="5067300"/>
          <p14:tracePt t="44240" x="4083050" y="5067300"/>
          <p14:tracePt t="44256" x="4006850" y="5067300"/>
          <p14:tracePt t="44273" x="3930650" y="5067300"/>
          <p14:tracePt t="44290" x="3829050" y="5060950"/>
          <p14:tracePt t="44307" x="3771900" y="5054600"/>
          <p14:tracePt t="44323" x="3733800" y="5054600"/>
          <p14:tracePt t="44340" x="3695700" y="5054600"/>
          <p14:tracePt t="44357" x="3638550" y="5054600"/>
          <p14:tracePt t="44373" x="3575050" y="5054600"/>
          <p14:tracePt t="44390" x="3429000" y="5041900"/>
          <p14:tracePt t="44407" x="3327400" y="5029200"/>
          <p14:tracePt t="44423" x="3213100" y="5003800"/>
          <p14:tracePt t="44440" x="3136900" y="5003800"/>
          <p14:tracePt t="44457" x="3105150" y="5003800"/>
          <p14:tracePt t="44474" x="3067050" y="5003800"/>
          <p14:tracePt t="44490" x="3016250" y="5003800"/>
          <p14:tracePt t="44507" x="2940050" y="5003800"/>
          <p14:tracePt t="44523" x="2863850" y="5003800"/>
          <p14:tracePt t="44540" x="2755900" y="5003800"/>
          <p14:tracePt t="44557" x="2635250" y="5003800"/>
          <p14:tracePt t="44557" x="2571750" y="5003800"/>
          <p14:tracePt t="44575" x="2495550" y="5003800"/>
          <p14:tracePt t="44590" x="2286000" y="5003800"/>
          <p14:tracePt t="44607" x="2120900" y="4984750"/>
          <p14:tracePt t="44624" x="1993900" y="4984750"/>
          <p14:tracePt t="44640" x="1873250" y="4984750"/>
          <p14:tracePt t="44657" x="1816100" y="4984750"/>
          <p14:tracePt t="44674" x="1771650" y="4984750"/>
          <p14:tracePt t="44690" x="1733550" y="4984750"/>
          <p14:tracePt t="44707" x="1701800" y="4984750"/>
          <p14:tracePt t="44724" x="1676400" y="4997450"/>
          <p14:tracePt t="44741" x="1657350" y="5003800"/>
          <p14:tracePt t="44757" x="1619250" y="5010150"/>
          <p14:tracePt t="44757" x="1600200" y="5016500"/>
          <p14:tracePt t="44775" x="1587500" y="5022850"/>
          <p14:tracePt t="44791" x="1574800" y="5035550"/>
          <p14:tracePt t="44808" x="1568450" y="5041900"/>
          <p14:tracePt t="44878" x="1574800" y="5054600"/>
          <p14:tracePt t="44886" x="1600200" y="5067300"/>
          <p14:tracePt t="44894" x="1625600" y="5073650"/>
          <p14:tracePt t="44907" x="1651000" y="5099050"/>
          <p14:tracePt t="44908" x="1733550" y="5118100"/>
          <p14:tracePt t="44924" x="1841500" y="5175250"/>
          <p14:tracePt t="44941" x="2108200" y="5238750"/>
          <p14:tracePt t="44959" x="2273300" y="5264150"/>
          <p14:tracePt t="44974" x="2451100" y="5314950"/>
          <p14:tracePt t="44991" x="2641600" y="5334000"/>
          <p14:tracePt t="45007" x="2819400" y="5334000"/>
          <p14:tracePt t="45024" x="3009900" y="5346700"/>
          <p14:tracePt t="45041" x="3219450" y="5365750"/>
          <p14:tracePt t="45058" x="3435350" y="5372100"/>
          <p14:tracePt t="45074" x="3625850" y="5391150"/>
          <p14:tracePt t="45091" x="3803650" y="5410200"/>
          <p14:tracePt t="45108" x="3968750" y="5422900"/>
          <p14:tracePt t="45124" x="4108450" y="5422900"/>
          <p14:tracePt t="45141" x="4216400" y="5422900"/>
          <p14:tracePt t="45158" x="4337050" y="5422900"/>
          <p14:tracePt t="45175" x="4489450" y="5422900"/>
          <p14:tracePt t="45191" x="4565650" y="5422900"/>
          <p14:tracePt t="45208" x="4616450" y="5422900"/>
          <p14:tracePt t="45225" x="4660900" y="5416550"/>
          <p14:tracePt t="45241" x="4699000" y="5397500"/>
          <p14:tracePt t="45258" x="4730750" y="5384800"/>
          <p14:tracePt t="45275" x="4781550" y="5378450"/>
          <p14:tracePt t="45292" x="4819650" y="5365750"/>
          <p14:tracePt t="45308" x="4851400" y="5365750"/>
          <p14:tracePt t="45325" x="4876800" y="5340350"/>
          <p14:tracePt t="45341" x="4883150" y="5334000"/>
          <p14:tracePt t="45358" x="4902200" y="5314950"/>
          <p14:tracePt t="45375" x="4902200" y="5302250"/>
          <p14:tracePt t="45392" x="4908550" y="5270500"/>
          <p14:tracePt t="45408" x="4908550" y="5226050"/>
          <p14:tracePt t="45425" x="4908550" y="5162550"/>
          <p14:tracePt t="45442" x="4908550" y="5099050"/>
          <p14:tracePt t="45458" x="4876800" y="4991100"/>
          <p14:tracePt t="45475" x="4794250" y="4857750"/>
          <p14:tracePt t="45492" x="4724400" y="4762500"/>
          <p14:tracePt t="45508" x="4603750" y="4648200"/>
          <p14:tracePt t="45526" x="4502150" y="4559300"/>
          <p14:tracePt t="45542" x="4356100" y="4470400"/>
          <p14:tracePt t="45559" x="4305300" y="4432300"/>
          <p14:tracePt t="45575" x="4241800" y="4394200"/>
          <p14:tracePt t="45592" x="4165600" y="4368800"/>
          <p14:tracePt t="45609" x="4070350" y="4324350"/>
          <p14:tracePt t="45625" x="3956050" y="4292600"/>
          <p14:tracePt t="45643" x="3803650" y="4260850"/>
          <p14:tracePt t="45659" x="3625850" y="4235450"/>
          <p14:tracePt t="45675" x="3416300" y="4197350"/>
          <p14:tracePt t="45693" x="3194050" y="4171950"/>
          <p14:tracePt t="45709" x="2997200" y="4140200"/>
          <p14:tracePt t="45725" x="2768600" y="4140200"/>
          <p14:tracePt t="45743" x="2476500" y="4140200"/>
          <p14:tracePt t="45759" x="2305050" y="4140200"/>
          <p14:tracePt t="45776" x="2133600" y="4140200"/>
          <p14:tracePt t="45792" x="2000250" y="4146550"/>
          <p14:tracePt t="45809" x="1841500" y="4222750"/>
          <p14:tracePt t="45826" x="1714500" y="4292600"/>
          <p14:tracePt t="45842" x="1517650" y="4413250"/>
          <p14:tracePt t="45859" x="1409700" y="4489450"/>
          <p14:tracePt t="45876" x="1301750" y="4572000"/>
          <p14:tracePt t="45892" x="1250950" y="4622800"/>
          <p14:tracePt t="45909" x="1244600" y="4667250"/>
          <p14:tracePt t="45909" x="1244600" y="4692650"/>
          <p14:tracePt t="45926" x="1231900" y="4737100"/>
          <p14:tracePt t="45943" x="1225550" y="4756150"/>
          <p14:tracePt t="45959" x="1225550" y="4800600"/>
          <p14:tracePt t="45976" x="1225550" y="4826000"/>
          <p14:tracePt t="45992" x="1225550" y="4876800"/>
          <p14:tracePt t="46009" x="1231900" y="4921250"/>
          <p14:tracePt t="46026" x="1301750" y="4984750"/>
          <p14:tracePt t="46042" x="1390650" y="5048250"/>
          <p14:tracePt t="46059" x="1504950" y="5092700"/>
          <p14:tracePt t="46076" x="1638300" y="5130800"/>
          <p14:tracePt t="46093" x="1809750" y="5194300"/>
          <p14:tracePt t="46110" x="2076450" y="5264150"/>
          <p14:tracePt t="46127" x="2184400" y="5283200"/>
          <p14:tracePt t="46143" x="2590800" y="5372100"/>
          <p14:tracePt t="46160" x="2952750" y="5384800"/>
          <p14:tracePt t="46176" x="3308350" y="5384800"/>
          <p14:tracePt t="46193" x="3562350" y="5384800"/>
          <p14:tracePt t="46210" x="3829050" y="5340350"/>
          <p14:tracePt t="46227" x="4070350" y="5264150"/>
          <p14:tracePt t="46243" x="4254500" y="5168900"/>
          <p14:tracePt t="46260" x="4406900" y="5048250"/>
          <p14:tracePt t="46277" x="4483100" y="4991100"/>
          <p14:tracePt t="46293" x="4502150" y="4927600"/>
          <p14:tracePt t="46310" x="4508500" y="4889500"/>
          <p14:tracePt t="46327" x="4514850" y="4857750"/>
          <p14:tracePt t="46343" x="4514850" y="4845050"/>
          <p14:tracePt t="46360" x="4514850" y="4813300"/>
          <p14:tracePt t="46377" x="4495800" y="4775200"/>
          <p14:tracePt t="46394" x="4419600" y="4718050"/>
          <p14:tracePt t="46410" x="4229100" y="4622800"/>
          <p14:tracePt t="46426" x="3956050" y="4527550"/>
          <p14:tracePt t="46443" x="3594100" y="4406900"/>
          <p14:tracePt t="46460" x="3175000" y="4279900"/>
          <p14:tracePt t="46477" x="2876550" y="4222750"/>
          <p14:tracePt t="46494" x="2647950" y="4197350"/>
          <p14:tracePt t="46510" x="2470150" y="4197350"/>
          <p14:tracePt t="46527" x="2400300" y="4197350"/>
          <p14:tracePt t="46543" x="2381250" y="4210050"/>
          <p14:tracePt t="46560" x="2368550" y="4248150"/>
          <p14:tracePt t="46577" x="2368550" y="4305300"/>
          <p14:tracePt t="46594" x="2368550" y="4349750"/>
          <p14:tracePt t="46611" x="2374900" y="4425950"/>
          <p14:tracePt t="46627" x="2432050" y="4533900"/>
          <p14:tracePt t="46644" x="2514600" y="4610100"/>
          <p14:tracePt t="46661" x="2616200" y="4692650"/>
          <p14:tracePt t="46677" x="2774950" y="4781550"/>
          <p14:tracePt t="46694" x="3244850" y="4946650"/>
          <p14:tracePt t="46711" x="3619500" y="5041900"/>
          <p14:tracePt t="46727" x="3848100" y="5073650"/>
          <p14:tracePt t="46744" x="3987800" y="5080000"/>
          <p14:tracePt t="46760" x="4057650" y="5080000"/>
          <p14:tracePt t="46777" x="4076700" y="5080000"/>
          <p14:tracePt t="46794" x="4102100" y="5073650"/>
          <p14:tracePt t="46810" x="4108450" y="5073650"/>
          <p14:tracePt t="46918" x="4108450" y="5067300"/>
          <p14:tracePt t="46926" x="4108450" y="5048250"/>
          <p14:tracePt t="46934" x="4108450" y="5041900"/>
          <p14:tracePt t="46942" x="4102100" y="5022850"/>
          <p14:tracePt t="46947" x="4095750" y="5010150"/>
          <p14:tracePt t="46961" x="4083050" y="5003800"/>
          <p14:tracePt t="46977" x="4083050" y="4997450"/>
          <p14:tracePt t="46994" x="4083050" y="4984750"/>
          <p14:tracePt t="47011" x="4057650" y="4959350"/>
          <p14:tracePt t="47027" x="4051300" y="4921250"/>
          <p14:tracePt t="47044" x="4044950" y="4902200"/>
          <p14:tracePt t="47061" x="4038600" y="4870450"/>
          <p14:tracePt t="47078" x="4038600" y="4800600"/>
          <p14:tracePt t="47095" x="4038600" y="4756150"/>
          <p14:tracePt t="47111" x="4038600" y="4718050"/>
          <p14:tracePt t="47128" x="4038600" y="4686300"/>
          <p14:tracePt t="47144" x="4038600" y="4660900"/>
          <p14:tracePt t="47161" x="4051300" y="4641850"/>
          <p14:tracePt t="47178" x="4064000" y="4610100"/>
          <p14:tracePt t="47195" x="4076700" y="4591050"/>
          <p14:tracePt t="47211" x="4095750" y="4559300"/>
          <p14:tracePt t="47228" x="4102100" y="4552950"/>
          <p14:tracePt t="47245" x="4121150" y="4533900"/>
          <p14:tracePt t="47262" x="4165600" y="4508500"/>
          <p14:tracePt t="47262" x="0" y="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8.7"/>
</p:tagLst>
</file>

<file path=ppt/tags/tag2.xml><?xml version="1.0" encoding="utf-8"?>
<p:tagLst xmlns:a="http://schemas.openxmlformats.org/drawingml/2006/main" xmlns:r="http://schemas.openxmlformats.org/officeDocument/2006/relationships" xmlns:p="http://schemas.openxmlformats.org/presentationml/2006/main">
  <p:tag name="TIMING" val="|67.2|1.5"/>
</p:tagLst>
</file>

<file path=ppt/tags/tag3.xml><?xml version="1.0" encoding="utf-8"?>
<p:tagLst xmlns:a="http://schemas.openxmlformats.org/drawingml/2006/main" xmlns:r="http://schemas.openxmlformats.org/officeDocument/2006/relationships" xmlns:p="http://schemas.openxmlformats.org/presentationml/2006/main">
  <p:tag name="TIMING" val="|11.8|31.5|2.8|35.4|2|25.1|5.4|28.9"/>
</p:tagLst>
</file>

<file path=ppt/theme/theme1.xml><?xml version="1.0" encoding="utf-8"?>
<a:theme xmlns:a="http://schemas.openxmlformats.org/drawingml/2006/main" name="clas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las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la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Template>
  <TotalTime>7195</TotalTime>
  <Pages>23</Pages>
  <Words>1442</Words>
  <Application>Microsoft Office PowerPoint</Application>
  <PresentationFormat>Letter Paper (8.5x11 in)</PresentationFormat>
  <Paragraphs>231</Paragraphs>
  <Slides>20</Slides>
  <Notes>5</Notes>
  <HiddenSlides>0</HiddenSlides>
  <MMClips>20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class</vt:lpstr>
      <vt:lpstr>KGPlot</vt:lpstr>
      <vt:lpstr>RDCH 702 Lecture 11  Part 2 Applications of nuclear material</vt:lpstr>
      <vt:lpstr>Medical Isotope Production Methods</vt:lpstr>
      <vt:lpstr>Decay Modes</vt:lpstr>
      <vt:lpstr>Positrons</vt:lpstr>
      <vt:lpstr>Photon and Auger emission electron </vt:lpstr>
      <vt:lpstr>Radiopharmaceutical research </vt:lpstr>
      <vt:lpstr>99mTc medical isotope usage</vt:lpstr>
      <vt:lpstr>99mTc generators</vt:lpstr>
      <vt:lpstr>Cardiolite</vt:lpstr>
      <vt:lpstr>Ceretec</vt:lpstr>
      <vt:lpstr>Other ligands</vt:lpstr>
      <vt:lpstr>131I therapy</vt:lpstr>
      <vt:lpstr>Therapeutic:  223RaCl2</vt:lpstr>
      <vt:lpstr>Other Reactor Produced Isotopes</vt:lpstr>
      <vt:lpstr>Other reactor produced isotopes</vt:lpstr>
      <vt:lpstr>Positron:  18F  Fluorodeoxyglucose</vt:lpstr>
      <vt:lpstr>Cyclotron produced isotopes</vt:lpstr>
      <vt:lpstr>Review</vt:lpstr>
      <vt:lpstr>Questions</vt:lpstr>
      <vt:lpstr>PDF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Cycle Chemistry</dc:title>
  <dc:creator>Ken Czerwinski</dc:creator>
  <cp:lastModifiedBy>Ken</cp:lastModifiedBy>
  <cp:revision>220</cp:revision>
  <cp:lastPrinted>2001-02-05T22:57:01Z</cp:lastPrinted>
  <dcterms:created xsi:type="dcterms:W3CDTF">2005-07-24T16:32:49Z</dcterms:created>
  <dcterms:modified xsi:type="dcterms:W3CDTF">2016-11-30T04:53:54Z</dcterms:modified>
</cp:coreProperties>
</file>